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72" r:id="rId4"/>
    <p:sldId id="273" r:id="rId5"/>
    <p:sldId id="278" r:id="rId6"/>
    <p:sldId id="295" r:id="rId7"/>
    <p:sldId id="284" r:id="rId8"/>
    <p:sldId id="296" r:id="rId9"/>
    <p:sldId id="297" r:id="rId10"/>
    <p:sldId id="269" r:id="rId11"/>
    <p:sldId id="270" r:id="rId12"/>
    <p:sldId id="271" r:id="rId13"/>
    <p:sldId id="306" r:id="rId14"/>
    <p:sldId id="274" r:id="rId15"/>
    <p:sldId id="285" r:id="rId16"/>
    <p:sldId id="275" r:id="rId17"/>
    <p:sldId id="276" r:id="rId18"/>
    <p:sldId id="286" r:id="rId19"/>
    <p:sldId id="287" r:id="rId20"/>
    <p:sldId id="290" r:id="rId21"/>
    <p:sldId id="289" r:id="rId22"/>
    <p:sldId id="288" r:id="rId23"/>
    <p:sldId id="259" r:id="rId24"/>
    <p:sldId id="292" r:id="rId25"/>
    <p:sldId id="293" r:id="rId26"/>
    <p:sldId id="294" r:id="rId27"/>
  </p:sldIdLst>
  <p:sldSz cx="9144000" cy="6858000" type="screen4x3"/>
  <p:notesSz cx="6854825" cy="971391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AES" cryptAlgorithmClass="hash" cryptAlgorithmType="typeAny" cryptAlgorithmSid="14" spinCount="100000" saltData="3rI11idxHsZEx3jTPyk9RA==" hashData="1OntQ5kTTi/H24X1hE8DdyKxq+ztMe9xEExywQ2sJu6bYTx69SYW219NtbeHw5s5CD5aMU/uoHOXuq5s0WIH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DE"/>
    <a:srgbClr val="9FDFFF"/>
    <a:srgbClr val="CDC800"/>
    <a:srgbClr val="CC00CC"/>
    <a:srgbClr val="00FF00"/>
    <a:srgbClr val="CC3300"/>
    <a:srgbClr val="E2AC00"/>
    <a:srgbClr val="E3DA1D"/>
    <a:srgbClr val="FFB3D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380"/>
    <p:restoredTop sz="99029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2815" y="1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98842-CEAF-4666-A635-F009CD3C6F22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2815" y="9226532"/>
            <a:ext cx="2970424" cy="4856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3CAE-31ED-4153-A5E4-E368051DC2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3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401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7" y="1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614111"/>
            <a:ext cx="5483860" cy="43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4401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7" y="9226532"/>
            <a:ext cx="2970424" cy="48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C4EA33F9-83E3-4CFC-9713-54BC8B76041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7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A33F9-83E3-4CFC-9713-54BC8B76041F}" type="slidenum">
              <a:rPr lang="ar-SA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4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C5D10-9C4A-4943-B34A-E393F15605FD}" type="slidenum">
              <a:rPr lang="ar-SA"/>
              <a:pPr/>
              <a:t>23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1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05000"/>
            <a:ext cx="6629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972A121-43ED-423F-BADA-B978E184E69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 userDrawn="1"/>
        </p:nvSpPr>
        <p:spPr bwMode="auto">
          <a:xfrm rot="-5400000">
            <a:off x="4800600" y="2133600"/>
            <a:ext cx="76200" cy="861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088" name="Group 16"/>
          <p:cNvGrpSpPr>
            <a:grpSpLocks/>
          </p:cNvGrpSpPr>
          <p:nvPr userDrawn="1"/>
        </p:nvGrpSpPr>
        <p:grpSpPr bwMode="auto">
          <a:xfrm>
            <a:off x="533400" y="0"/>
            <a:ext cx="381000" cy="6400800"/>
            <a:chOff x="371" y="131"/>
            <a:chExt cx="960" cy="10440"/>
          </a:xfrm>
        </p:grpSpPr>
        <p:sp>
          <p:nvSpPr>
            <p:cNvPr id="3089" name="AutoShape 17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sing_aziza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8200" y="6096000"/>
            <a:ext cx="668261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4E118-FC13-4385-95F4-B555C520BD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676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304800"/>
            <a:ext cx="4876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D89E0-BA4B-437E-AF0F-550BA20392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5D3EC-F354-4E1B-9079-84FF9038D0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4F7C-B828-48A4-8602-C05BDFE00AD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276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50843-4C15-4521-8FE5-9CDA18710D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0137E-8436-43D9-ABA6-ECEAA77D060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0CC7-59F3-4C17-B37A-F2062809A20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B3E0-AA62-4FA8-9D77-E92373AAD7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7CF5-DCFE-4E07-B294-FA1E7445B62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415E-CCCD-4D94-A0CF-E9890DD426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048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600200"/>
            <a:ext cx="670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CAFA2BBA-D51B-45C7-8ED8-43D90AC72224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-5400000">
            <a:off x="5257800" y="2590800"/>
            <a:ext cx="76200" cy="769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447800" y="0"/>
            <a:ext cx="381000" cy="6400800"/>
            <a:chOff x="371" y="131"/>
            <a:chExt cx="960" cy="10440"/>
          </a:xfrm>
        </p:grpSpPr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851" y="131"/>
              <a:ext cx="480" cy="9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611" y="131"/>
              <a:ext cx="480" cy="100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5000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491" y="131"/>
              <a:ext cx="360" cy="102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72F">
                    <a:gamma/>
                    <a:shade val="46275"/>
                    <a:invGamma/>
                  </a:srgbClr>
                </a:gs>
                <a:gs pos="50000">
                  <a:srgbClr val="FF972F"/>
                </a:gs>
                <a:gs pos="100000">
                  <a:srgbClr val="FF972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71" y="131"/>
              <a:ext cx="240" cy="104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39" name="Picture 15" descr="شعار رياضيات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1128713" cy="1371600"/>
          </a:xfrm>
          <a:prstGeom prst="rect">
            <a:avLst/>
          </a:prstGeom>
          <a:noFill/>
        </p:spPr>
      </p:pic>
      <p:pic>
        <p:nvPicPr>
          <p:cNvPr id="15" name="Picture 14" descr="sing_aziza_1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5715000"/>
            <a:ext cx="1142999" cy="9173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8.gi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3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gif"/><Relationship Id="rId12" Type="http://schemas.openxmlformats.org/officeDocument/2006/relationships/oleObject" Target="../embeddings/oleObject9.bin"/><Relationship Id="rId2" Type="http://schemas.openxmlformats.org/officeDocument/2006/relationships/tags" Target="../tags/tag1.xml"/><Relationship Id="rId16" Type="http://schemas.openxmlformats.org/officeDocument/2006/relationships/image" Target="../media/image43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gif"/><Relationship Id="rId15" Type="http://schemas.openxmlformats.org/officeDocument/2006/relationships/image" Target="../media/image34.wmf"/><Relationship Id="rId10" Type="http://schemas.openxmlformats.org/officeDocument/2006/relationships/image" Target="../media/image41.gif"/><Relationship Id="rId4" Type="http://schemas.openxmlformats.org/officeDocument/2006/relationships/image" Target="../media/image35.gif"/><Relationship Id="rId9" Type="http://schemas.openxmlformats.org/officeDocument/2006/relationships/image" Target="../media/image40.gif"/><Relationship Id="rId1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5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image" Target="../media/image56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5.wmf"/><Relationship Id="rId4" Type="http://schemas.openxmlformats.org/officeDocument/2006/relationships/slide" Target="slide13.xml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ftschools.com/math/algebra_2/conic_sections/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5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5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64.wmf"/><Relationship Id="rId3" Type="http://schemas.openxmlformats.org/officeDocument/2006/relationships/image" Target="../media/image15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3.wmf"/><Relationship Id="rId5" Type="http://schemas.openxmlformats.org/officeDocument/2006/relationships/image" Target="../media/image66.png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20.bin"/><Relationship Id="rId4" Type="http://schemas.openxmlformats.org/officeDocument/2006/relationships/slide" Target="slide13.xml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9.wmf"/><Relationship Id="rId4" Type="http://schemas.openxmlformats.org/officeDocument/2006/relationships/slide" Target="slide13.xml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5.pn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gif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e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7315200" cy="63436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143000" y="4267200"/>
            <a:ext cx="7777162" cy="10579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ar-AE" sz="2000" b="1" dirty="0"/>
              <a:t>تسمى النقطتان الثابتتان بؤرتين  </a:t>
            </a:r>
            <a:r>
              <a:rPr lang="en-US" sz="2000" b="1" dirty="0" smtClean="0"/>
              <a:t>F</a:t>
            </a:r>
            <a:r>
              <a:rPr lang="en-US" sz="2000" b="1" baseline="-25000" dirty="0" smtClean="0"/>
              <a:t>1</a:t>
            </a:r>
            <a:r>
              <a:rPr lang="ar-AE" sz="2000" b="1" dirty="0" smtClean="0"/>
              <a:t> </a:t>
            </a:r>
            <a:r>
              <a:rPr lang="ar-AE" sz="2000" b="1" dirty="0"/>
              <a:t>، </a:t>
            </a:r>
            <a:r>
              <a:rPr lang="en-US" sz="2000" b="1" dirty="0" smtClean="0"/>
              <a:t>F</a:t>
            </a:r>
            <a:r>
              <a:rPr lang="en-US" sz="2000" b="1" baseline="-25000" dirty="0" smtClean="0"/>
              <a:t>2</a:t>
            </a:r>
            <a:r>
              <a:rPr lang="ar-AE" sz="2000" b="1" dirty="0" smtClean="0"/>
              <a:t> </a:t>
            </a:r>
            <a:r>
              <a:rPr lang="ar-AE" sz="2000" b="1" dirty="0"/>
              <a:t>، وتسمى نقطة منتصف القطعة المستقيمة الواصلة بينهما مركز القطع الناقص . والبعدان اللذان مجموعهما ثابت </a:t>
            </a:r>
            <a:r>
              <a:rPr lang="ar-AE" sz="2000" b="1" dirty="0" smtClean="0"/>
              <a:t>هما</a:t>
            </a:r>
            <a:r>
              <a:rPr lang="en-US" sz="2000" b="1" dirty="0" smtClean="0"/>
              <a:t>d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</a:t>
            </a:r>
            <a:r>
              <a:rPr lang="ar-AE" sz="2000" b="1" dirty="0" smtClean="0"/>
              <a:t>  </a:t>
            </a:r>
            <a:r>
              <a:rPr lang="ar-AE" sz="2000" b="1" dirty="0"/>
              <a:t>، </a:t>
            </a:r>
            <a:r>
              <a:rPr lang="en-US" sz="2000" b="1" dirty="0" smtClean="0"/>
              <a:t>d</a:t>
            </a:r>
            <a:r>
              <a:rPr lang="en-US" sz="2000" b="1" baseline="-25000" dirty="0" smtClean="0"/>
              <a:t>2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6248400" y="762000"/>
            <a:ext cx="2736850" cy="249989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ar-AE" sz="2000" b="1" dirty="0"/>
              <a:t>القطع الناقص هو : مجموعــــة كل النقـــــاط في المستوى الذي مجموع بعدي كل منهــــــا عن نقطتين ثابتتين يساوي مقداراً  ثابتاً .</a:t>
            </a:r>
            <a:endParaRPr lang="en-US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990600" y="457200"/>
            <a:ext cx="5105400" cy="3200400"/>
            <a:chOff x="990600" y="457200"/>
            <a:chExt cx="5105400" cy="3200400"/>
          </a:xfrm>
        </p:grpSpPr>
        <p:grpSp>
          <p:nvGrpSpPr>
            <p:cNvPr id="10" name="مجموعة 33"/>
            <p:cNvGrpSpPr>
              <a:grpSpLocks/>
            </p:cNvGrpSpPr>
            <p:nvPr/>
          </p:nvGrpSpPr>
          <p:grpSpPr bwMode="auto">
            <a:xfrm>
              <a:off x="990600" y="457200"/>
              <a:ext cx="5105400" cy="3200400"/>
              <a:chOff x="500063" y="1857375"/>
              <a:chExt cx="5040312" cy="3000375"/>
            </a:xfrm>
          </p:grpSpPr>
          <p:grpSp>
            <p:nvGrpSpPr>
              <p:cNvPr id="11" name="مجموعة 27"/>
              <p:cNvGrpSpPr>
                <a:grpSpLocks/>
              </p:cNvGrpSpPr>
              <p:nvPr/>
            </p:nvGrpSpPr>
            <p:grpSpPr bwMode="auto">
              <a:xfrm>
                <a:off x="500063" y="1857375"/>
                <a:ext cx="5040312" cy="3000375"/>
                <a:chOff x="500063" y="1857375"/>
                <a:chExt cx="5040312" cy="3000375"/>
              </a:xfrm>
            </p:grpSpPr>
            <p:grpSp>
              <p:nvGrpSpPr>
                <p:cNvPr id="15" name="مجموعة 25"/>
                <p:cNvGrpSpPr>
                  <a:grpSpLocks/>
                </p:cNvGrpSpPr>
                <p:nvPr/>
              </p:nvGrpSpPr>
              <p:grpSpPr bwMode="auto">
                <a:xfrm>
                  <a:off x="500063" y="1857375"/>
                  <a:ext cx="5040312" cy="3000375"/>
                  <a:chOff x="500063" y="1857375"/>
                  <a:chExt cx="5040312" cy="3000375"/>
                </a:xfrm>
              </p:grpSpPr>
              <p:grpSp>
                <p:nvGrpSpPr>
                  <p:cNvPr id="17" name="مجموعة 16"/>
                  <p:cNvGrpSpPr>
                    <a:grpSpLocks/>
                  </p:cNvGrpSpPr>
                  <p:nvPr/>
                </p:nvGrpSpPr>
                <p:grpSpPr bwMode="auto">
                  <a:xfrm>
                    <a:off x="500063" y="1857375"/>
                    <a:ext cx="5040312" cy="3000375"/>
                    <a:chOff x="500034" y="1857364"/>
                    <a:chExt cx="5040621" cy="3000395"/>
                  </a:xfrm>
                </p:grpSpPr>
                <p:pic>
                  <p:nvPicPr>
                    <p:cNvPr id="19" name="Picture 2" descr="C:\Users\User\Desktop\القطوع المخروطية 2009\قطع ناقص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00034" y="1857364"/>
                      <a:ext cx="5040621" cy="300039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20" name="رابط مستقيم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71670" y="3786190"/>
                      <a:ext cx="1571636" cy="1588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926F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21" name="شكل بيضاوي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95722" y="3746556"/>
                      <a:ext cx="72567" cy="720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12700" algn="ctr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ar-AE"/>
                    </a:p>
                  </p:txBody>
                </p:sp>
                <p:sp>
                  <p:nvSpPr>
                    <p:cNvPr id="23" name="شكل بيضاوي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50526" y="3749188"/>
                      <a:ext cx="72567" cy="720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12700" algn="ctr">
                      <a:solidFill>
                        <a:srgbClr val="CC33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ar-AE"/>
                    </a:p>
                  </p:txBody>
                </p:sp>
              </p:grpSp>
              <p:sp>
                <p:nvSpPr>
                  <p:cNvPr id="18" name="شكل بيضاوي 17"/>
                  <p:cNvSpPr>
                    <a:spLocks noChangeAspect="1"/>
                  </p:cNvSpPr>
                  <p:nvPr/>
                </p:nvSpPr>
                <p:spPr bwMode="auto">
                  <a:xfrm>
                    <a:off x="2852738" y="3743325"/>
                    <a:ext cx="71437" cy="71438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12700" cap="flat" cmpd="sng" algn="ctr">
                    <a:solidFill>
                      <a:schemeClr val="accent5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rtlCol="1"/>
                  <a:lstStyle/>
                  <a:p>
                    <a:pPr>
                      <a:defRPr/>
                    </a:pPr>
                    <a:endParaRPr lang="ar-AE"/>
                  </a:p>
                </p:txBody>
              </p:sp>
            </p:grpSp>
            <p:sp>
              <p:nvSpPr>
                <p:cNvPr id="16" name="مربع نص 26"/>
                <p:cNvSpPr txBox="1">
                  <a:spLocks noChangeArrowheads="1"/>
                </p:cNvSpPr>
                <p:nvPr/>
              </p:nvSpPr>
              <p:spPr bwMode="auto">
                <a:xfrm>
                  <a:off x="2578038" y="3440694"/>
                  <a:ext cx="571504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ar-AE" sz="1200" u="none">
                      <a:solidFill>
                        <a:schemeClr val="bg1"/>
                      </a:solidFill>
                    </a:rPr>
                    <a:t>المركز</a:t>
                  </a:r>
                </a:p>
              </p:txBody>
            </p:sp>
          </p:grpSp>
          <p:graphicFrame>
            <p:nvGraphicFramePr>
              <p:cNvPr id="12" name="Object 19"/>
              <p:cNvGraphicFramePr>
                <a:graphicFrameLocks noChangeAspect="1"/>
              </p:cNvGraphicFramePr>
              <p:nvPr/>
            </p:nvGraphicFramePr>
            <p:xfrm>
              <a:off x="1920722" y="3929066"/>
              <a:ext cx="166689" cy="2143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4" name="Equation" r:id="rId5" imgW="177480" imgH="228600" progId="">
                      <p:embed/>
                    </p:oleObj>
                  </mc:Choice>
                  <mc:Fallback>
                    <p:oleObj name="Equation" r:id="rId5" imgW="177480" imgH="228600" progId="">
                      <p:embed/>
                      <p:pic>
                        <p:nvPicPr>
                          <p:cNvPr id="0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722" y="3929066"/>
                            <a:ext cx="166689" cy="2143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20"/>
              <p:cNvGraphicFramePr>
                <a:graphicFrameLocks noChangeAspect="1"/>
              </p:cNvGraphicFramePr>
              <p:nvPr/>
            </p:nvGraphicFramePr>
            <p:xfrm>
              <a:off x="2968681" y="4032308"/>
              <a:ext cx="153988" cy="214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5" name="Equation" r:id="rId7" imgW="164880" imgH="228600" progId="">
                      <p:embed/>
                    </p:oleObj>
                  </mc:Choice>
                  <mc:Fallback>
                    <p:oleObj name="Equation" r:id="rId7" imgW="164880" imgH="228600" progId="">
                      <p:embed/>
                      <p:pic>
                        <p:nvPicPr>
                          <p:cNvPr id="0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68681" y="4032308"/>
                            <a:ext cx="153988" cy="214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شكل حر 30"/>
              <p:cNvSpPr>
                <a:spLocks noChangeArrowheads="1"/>
              </p:cNvSpPr>
              <p:nvPr/>
            </p:nvSpPr>
            <p:spPr bwMode="auto">
              <a:xfrm>
                <a:off x="2084119" y="3788229"/>
                <a:ext cx="1549730" cy="611579"/>
              </a:xfrm>
              <a:custGeom>
                <a:avLst/>
                <a:gdLst>
                  <a:gd name="T0" fmla="*/ 1549730 w 1549730"/>
                  <a:gd name="T1" fmla="*/ 5937 h 611579"/>
                  <a:gd name="T2" fmla="*/ 53439 w 1549730"/>
                  <a:gd name="T3" fmla="*/ 611579 h 611579"/>
                  <a:gd name="T4" fmla="*/ 0 w 1549730"/>
                  <a:gd name="T5" fmla="*/ 0 h 611579"/>
                  <a:gd name="T6" fmla="*/ 0 60000 65536"/>
                  <a:gd name="T7" fmla="*/ 0 60000 65536"/>
                  <a:gd name="T8" fmla="*/ 0 60000 65536"/>
                  <a:gd name="T9" fmla="*/ 0 w 1549730"/>
                  <a:gd name="T10" fmla="*/ 0 h 611579"/>
                  <a:gd name="T11" fmla="*/ 1549730 w 1549730"/>
                  <a:gd name="T12" fmla="*/ 611579 h 61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9730" h="611579">
                    <a:moveTo>
                      <a:pt x="1549730" y="5937"/>
                    </a:moveTo>
                    <a:lnTo>
                      <a:pt x="53439" y="611579"/>
                    </a:lnTo>
                    <a:lnTo>
                      <a:pt x="0" y="0"/>
                    </a:lnTo>
                  </a:path>
                </a:pathLst>
              </a:custGeom>
              <a:noFill/>
              <a:ln w="12700" algn="ctr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AE"/>
              </a:p>
            </p:txBody>
          </p:sp>
        </p:grpSp>
        <p:graphicFrame>
          <p:nvGraphicFramePr>
            <p:cNvPr id="40968" name="Object 2"/>
            <p:cNvGraphicFramePr>
              <a:graphicFrameLocks noChangeAspect="1"/>
            </p:cNvGraphicFramePr>
            <p:nvPr/>
          </p:nvGraphicFramePr>
          <p:xfrm>
            <a:off x="2286000" y="2133600"/>
            <a:ext cx="319088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6" name="Equation" r:id="rId9" imgW="177480" imgH="228600" progId="">
                    <p:embed/>
                  </p:oleObj>
                </mc:Choice>
                <mc:Fallback>
                  <p:oleObj name="Equation" r:id="rId9" imgW="177480" imgH="22860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2133600"/>
                          <a:ext cx="319088" cy="411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9" name="Object 3"/>
            <p:cNvGraphicFramePr>
              <a:graphicFrameLocks noChangeAspect="1"/>
            </p:cNvGraphicFramePr>
            <p:nvPr/>
          </p:nvGraphicFramePr>
          <p:xfrm>
            <a:off x="4191000" y="2286000"/>
            <a:ext cx="29527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7" name="Equation" r:id="rId11" imgW="164880" imgH="228600" progId="">
                    <p:embed/>
                  </p:oleObj>
                </mc:Choice>
                <mc:Fallback>
                  <p:oleObj name="Equation" r:id="rId11" imgW="164880" imgH="2286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2286000"/>
                          <a:ext cx="295275" cy="4111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مربع نص 26"/>
            <p:cNvSpPr txBox="1">
              <a:spLocks noChangeArrowheads="1"/>
            </p:cNvSpPr>
            <p:nvPr/>
          </p:nvSpPr>
          <p:spPr bwMode="auto">
            <a:xfrm>
              <a:off x="3124200" y="2209800"/>
              <a:ext cx="571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AE" sz="1400" b="1" u="none" dirty="0"/>
                <a:t>المركز</a:t>
              </a: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73230" y="152400"/>
            <a:ext cx="2250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محاور القطع الناقص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6019800" y="1066800"/>
            <a:ext cx="2674937" cy="180227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ar-A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المحور الأكبر </a:t>
            </a:r>
            <a:r>
              <a:rPr lang="ar-AE" b="1" dirty="0" smtClean="0"/>
              <a:t>:</a:t>
            </a:r>
            <a:r>
              <a:rPr lang="ar-SA" b="1" dirty="0" smtClean="0"/>
              <a:t>   </a:t>
            </a:r>
            <a:r>
              <a:rPr lang="ar-AE" b="1" dirty="0" smtClean="0"/>
              <a:t>هو </a:t>
            </a:r>
            <a:r>
              <a:rPr lang="ar-AE" b="1" dirty="0"/>
              <a:t>القطعة المستقيمة المارة بالبـؤرتيـــن وطرفـاهـــا على القطع ويسمى طرفاهـــا رأسي القطع الناقص .</a:t>
            </a:r>
            <a:endParaRPr lang="en-US" b="1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6019801" y="3124200"/>
            <a:ext cx="2667000" cy="185356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ar-A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المحور الأصغر </a:t>
            </a:r>
            <a:r>
              <a:rPr lang="ar-A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AE" b="1" dirty="0" smtClean="0"/>
              <a:t>هو القطعة المستقيمة </a:t>
            </a:r>
            <a:r>
              <a:rPr lang="ar-AE" b="1" dirty="0"/>
              <a:t>المارة بالمركز والعمودية على المحور الأكبر ، ويقع طرفاها على القطع .</a:t>
            </a:r>
            <a:endParaRPr lang="en-US" b="1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438400" y="5486400"/>
            <a:ext cx="5600700" cy="60707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algn="ctr">
            <a:solidFill>
              <a:srgbClr val="E2AC00"/>
            </a:solidFill>
            <a:prstDash val="lgDash"/>
            <a:miter lim="800000"/>
            <a:headEnd/>
            <a:tailEnd/>
          </a:ln>
        </p:spPr>
        <p:txBody>
          <a:bodyPr wrap="square" rIns="144000" bIns="14400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ar-AE" sz="2000" b="1" dirty="0"/>
              <a:t>المحوران الأكبر والأصغر هما محورا تماثل القطع الناقص</a:t>
            </a:r>
            <a:endParaRPr lang="en-US" sz="2000" b="1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53" t="23489" r="14574" b="9154"/>
          <a:stretch>
            <a:fillRect/>
          </a:stretch>
        </p:blipFill>
        <p:spPr bwMode="auto">
          <a:xfrm>
            <a:off x="990600" y="1219200"/>
            <a:ext cx="45837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52800" y="71735"/>
            <a:ext cx="2911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أطوال محاور القطع الناقص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6324600" y="3657600"/>
            <a:ext cx="2532062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AE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طول المحور 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الأكبر</a:t>
            </a:r>
            <a:r>
              <a:rPr lang="ar-SA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2a 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276600" y="4114800"/>
            <a:ext cx="2895600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AE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طول المحور 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الأصغر</a:t>
            </a:r>
            <a:r>
              <a:rPr lang="ar-SA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066800" y="4724400"/>
            <a:ext cx="2532062" cy="46166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AE" sz="24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البعد بين 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البؤرتين</a:t>
            </a:r>
            <a:r>
              <a:rPr lang="en-US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</a:t>
            </a:r>
            <a:r>
              <a:rPr lang="ar-AE" sz="24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0" t="17832" r="12278" b="15846"/>
          <a:stretch>
            <a:fillRect/>
          </a:stretch>
        </p:blipFill>
        <p:spPr bwMode="auto">
          <a:xfrm>
            <a:off x="2286000" y="609600"/>
            <a:ext cx="5562600" cy="306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638800" y="5562600"/>
          <a:ext cx="2417763" cy="65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5" imgW="749160" imgH="203040" progId="Equation.3">
                  <p:embed/>
                </p:oleObj>
              </mc:Choice>
              <mc:Fallback>
                <p:oleObj name="Equation" r:id="rId5" imgW="7491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562600"/>
                        <a:ext cx="2417763" cy="655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971800" y="5638800"/>
          <a:ext cx="202789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7" imgW="774360" imgH="215640" progId="Equation.3">
                  <p:embed/>
                </p:oleObj>
              </mc:Choice>
              <mc:Fallback>
                <p:oleObj name="Equation" r:id="rId7" imgW="77436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38800"/>
                        <a:ext cx="202789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A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39" descr="num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57851">
            <a:off x="7172221" y="40383"/>
            <a:ext cx="1963207" cy="455261"/>
          </a:xfrm>
          <a:prstGeom prst="rect">
            <a:avLst/>
          </a:prstGeom>
          <a:noFill/>
        </p:spPr>
      </p:pic>
      <p:pic>
        <p:nvPicPr>
          <p:cNvPr id="43" name="Picture 2" descr="arr20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598946">
            <a:off x="3800703" y="5553871"/>
            <a:ext cx="430768" cy="972255"/>
          </a:xfrm>
          <a:prstGeom prst="rect">
            <a:avLst/>
          </a:prstGeom>
          <a:noFill/>
        </p:spPr>
      </p:pic>
      <p:pic>
        <p:nvPicPr>
          <p:cNvPr id="44" name="Picture 25" descr="hde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124200"/>
            <a:ext cx="704392" cy="583253"/>
          </a:xfrm>
          <a:prstGeom prst="rect">
            <a:avLst/>
          </a:prstGeom>
          <a:noFill/>
        </p:spPr>
      </p:pic>
      <p:grpSp>
        <p:nvGrpSpPr>
          <p:cNvPr id="45" name="Group 144"/>
          <p:cNvGrpSpPr>
            <a:grpSpLocks/>
          </p:cNvGrpSpPr>
          <p:nvPr/>
        </p:nvGrpSpPr>
        <p:grpSpPr bwMode="auto">
          <a:xfrm>
            <a:off x="304800" y="457200"/>
            <a:ext cx="5845175" cy="5562600"/>
            <a:chOff x="158" y="618"/>
            <a:chExt cx="3290" cy="2948"/>
          </a:xfrm>
        </p:grpSpPr>
        <p:grpSp>
          <p:nvGrpSpPr>
            <p:cNvPr id="46" name="Group 8"/>
            <p:cNvGrpSpPr>
              <a:grpSpLocks/>
            </p:cNvGrpSpPr>
            <p:nvPr/>
          </p:nvGrpSpPr>
          <p:grpSpPr bwMode="auto">
            <a:xfrm>
              <a:off x="158" y="618"/>
              <a:ext cx="3290" cy="2948"/>
              <a:chOff x="2608" y="527"/>
              <a:chExt cx="2404" cy="2903"/>
            </a:xfrm>
          </p:grpSpPr>
          <p:grpSp>
            <p:nvGrpSpPr>
              <p:cNvPr id="48" name="Group 9"/>
              <p:cNvGrpSpPr>
                <a:grpSpLocks/>
              </p:cNvGrpSpPr>
              <p:nvPr/>
            </p:nvGrpSpPr>
            <p:grpSpPr bwMode="auto">
              <a:xfrm>
                <a:off x="2608" y="527"/>
                <a:ext cx="2404" cy="2903"/>
                <a:chOff x="2608" y="527"/>
                <a:chExt cx="2404" cy="2903"/>
              </a:xfrm>
            </p:grpSpPr>
            <p:sp>
              <p:nvSpPr>
                <p:cNvPr id="50" name="AutoShape 10"/>
                <p:cNvSpPr>
                  <a:spLocks/>
                </p:cNvSpPr>
                <p:nvPr/>
              </p:nvSpPr>
              <p:spPr bwMode="auto">
                <a:xfrm>
                  <a:off x="3198" y="1071"/>
                  <a:ext cx="725" cy="1769"/>
                </a:xfrm>
                <a:prstGeom prst="leftBracket">
                  <a:avLst>
                    <a:gd name="adj" fmla="val 20333"/>
                  </a:avLst>
                </a:prstGeom>
                <a:noFill/>
                <a:ln w="76200">
                  <a:pattFill prst="trellis">
                    <a:fgClr>
                      <a:srgbClr val="DD7323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AE"/>
                </a:p>
              </p:txBody>
            </p:sp>
            <p:grpSp>
              <p:nvGrpSpPr>
                <p:cNvPr id="51" name="Group 11"/>
                <p:cNvGrpSpPr>
                  <a:grpSpLocks/>
                </p:cNvGrpSpPr>
                <p:nvPr/>
              </p:nvGrpSpPr>
              <p:grpSpPr bwMode="auto">
                <a:xfrm>
                  <a:off x="2608" y="527"/>
                  <a:ext cx="2404" cy="2903"/>
                  <a:chOff x="2608" y="527"/>
                  <a:chExt cx="2404" cy="2903"/>
                </a:xfrm>
              </p:grpSpPr>
              <p:sp>
                <p:nvSpPr>
                  <p:cNvPr id="52" name="AutoShape 12"/>
                  <p:cNvSpPr>
                    <a:spLocks/>
                  </p:cNvSpPr>
                  <p:nvPr/>
                </p:nvSpPr>
                <p:spPr bwMode="auto">
                  <a:xfrm>
                    <a:off x="3833" y="1480"/>
                    <a:ext cx="499" cy="906"/>
                  </a:xfrm>
                  <a:prstGeom prst="rightBracket">
                    <a:avLst>
                      <a:gd name="adj" fmla="val 15130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3" name="AutoShape 13"/>
                  <p:cNvSpPr>
                    <a:spLocks/>
                  </p:cNvSpPr>
                  <p:nvPr/>
                </p:nvSpPr>
                <p:spPr bwMode="auto">
                  <a:xfrm>
                    <a:off x="3470" y="1344"/>
                    <a:ext cx="544" cy="1179"/>
                  </a:xfrm>
                  <a:prstGeom prst="leftBracket">
                    <a:avLst>
                      <a:gd name="adj" fmla="val 18061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4" name="AutoShape 14"/>
                  <p:cNvSpPr>
                    <a:spLocks/>
                  </p:cNvSpPr>
                  <p:nvPr/>
                </p:nvSpPr>
                <p:spPr bwMode="auto">
                  <a:xfrm>
                    <a:off x="3923" y="1207"/>
                    <a:ext cx="771" cy="1452"/>
                  </a:xfrm>
                  <a:prstGeom prst="rightBracket">
                    <a:avLst>
                      <a:gd name="adj" fmla="val 15694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5" name="AutoShape 15"/>
                  <p:cNvSpPr>
                    <a:spLocks/>
                  </p:cNvSpPr>
                  <p:nvPr/>
                </p:nvSpPr>
                <p:spPr bwMode="auto">
                  <a:xfrm>
                    <a:off x="4014" y="799"/>
                    <a:ext cx="771" cy="2268"/>
                  </a:xfrm>
                  <a:prstGeom prst="rightBracket">
                    <a:avLst>
                      <a:gd name="adj" fmla="val 24514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6" name="AutoShape 16"/>
                  <p:cNvSpPr>
                    <a:spLocks/>
                  </p:cNvSpPr>
                  <p:nvPr/>
                </p:nvSpPr>
                <p:spPr bwMode="auto">
                  <a:xfrm>
                    <a:off x="2880" y="754"/>
                    <a:ext cx="952" cy="2404"/>
                  </a:xfrm>
                  <a:prstGeom prst="leftBracket">
                    <a:avLst>
                      <a:gd name="adj" fmla="val 21043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7" name="AutoShape 17"/>
                  <p:cNvSpPr>
                    <a:spLocks/>
                  </p:cNvSpPr>
                  <p:nvPr/>
                </p:nvSpPr>
                <p:spPr bwMode="auto">
                  <a:xfrm>
                    <a:off x="4241" y="527"/>
                    <a:ext cx="771" cy="2903"/>
                  </a:xfrm>
                  <a:prstGeom prst="rightBracket">
                    <a:avLst>
                      <a:gd name="adj" fmla="val 31377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8" name="AutoShape 18"/>
                  <p:cNvSpPr>
                    <a:spLocks/>
                  </p:cNvSpPr>
                  <p:nvPr/>
                </p:nvSpPr>
                <p:spPr bwMode="auto">
                  <a:xfrm>
                    <a:off x="2608" y="527"/>
                    <a:ext cx="1361" cy="2903"/>
                  </a:xfrm>
                  <a:prstGeom prst="leftBracket">
                    <a:avLst>
                      <a:gd name="adj" fmla="val 17775"/>
                    </a:avLst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ar-AE"/>
                  </a:p>
                </p:txBody>
              </p:sp>
              <p:sp>
                <p:nvSpPr>
                  <p:cNvPr id="5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69" y="1344"/>
                    <a:ext cx="45" cy="136"/>
                  </a:xfrm>
                  <a:prstGeom prst="line">
                    <a:avLst/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ar-AE"/>
                  </a:p>
                </p:txBody>
              </p:sp>
              <p:sp>
                <p:nvSpPr>
                  <p:cNvPr id="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833" y="754"/>
                    <a:ext cx="45" cy="317"/>
                  </a:xfrm>
                  <a:prstGeom prst="line">
                    <a:avLst/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ar-AE"/>
                  </a:p>
                </p:txBody>
              </p:sp>
              <p:sp>
                <p:nvSpPr>
                  <p:cNvPr id="6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923" y="527"/>
                    <a:ext cx="363" cy="0"/>
                  </a:xfrm>
                  <a:prstGeom prst="line">
                    <a:avLst/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ar-AE"/>
                  </a:p>
                </p:txBody>
              </p:sp>
              <p:sp>
                <p:nvSpPr>
                  <p:cNvPr id="6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3067"/>
                    <a:ext cx="227" cy="363"/>
                  </a:xfrm>
                  <a:prstGeom prst="line">
                    <a:avLst/>
                  </a:prstGeom>
                  <a:noFill/>
                  <a:ln w="76200">
                    <a:pattFill prst="trellis">
                      <a:fgClr>
                        <a:srgbClr val="DD7323"/>
                      </a:fgClr>
                      <a:bgClr>
                        <a:srgbClr val="FFFFFF"/>
                      </a:bgClr>
                    </a:patt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ar-AE"/>
                  </a:p>
                </p:txBody>
              </p:sp>
            </p:grpSp>
          </p:grp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 flipH="1">
                <a:off x="3923" y="2659"/>
                <a:ext cx="91" cy="181"/>
              </a:xfrm>
              <a:prstGeom prst="line">
                <a:avLst/>
              </a:prstGeom>
              <a:noFill/>
              <a:ln w="76200">
                <a:pattFill prst="trellis">
                  <a:fgClr>
                    <a:srgbClr val="DD7323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AE"/>
              </a:p>
            </p:txBody>
          </p:sp>
        </p:grp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2355" y="2476"/>
              <a:ext cx="26" cy="319"/>
            </a:xfrm>
            <a:prstGeom prst="line">
              <a:avLst/>
            </a:prstGeom>
            <a:noFill/>
            <a:ln w="38100">
              <a:pattFill prst="trellis">
                <a:fgClr>
                  <a:srgbClr val="DD7323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ar-AE"/>
            </a:p>
          </p:txBody>
        </p:sp>
      </p:grpSp>
      <p:sp>
        <p:nvSpPr>
          <p:cNvPr id="63" name="Text Box 37"/>
          <p:cNvSpPr txBox="1">
            <a:spLocks noChangeArrowheads="1"/>
          </p:cNvSpPr>
          <p:nvPr/>
        </p:nvSpPr>
        <p:spPr bwMode="auto">
          <a:xfrm rot="21381858">
            <a:off x="6231487" y="1991677"/>
            <a:ext cx="282460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طالبتي  </a:t>
            </a:r>
            <a:r>
              <a:rPr lang="ar-SA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متعاونة </a:t>
            </a: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مع عضوات </a:t>
            </a: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مجموعتك   </a:t>
            </a: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تتبعي المتاهة</a:t>
            </a: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لكي تصلي</a:t>
            </a: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إلى  صفات </a:t>
            </a: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القطع </a:t>
            </a:r>
            <a:r>
              <a:rPr lang="ar-AE" b="1" dirty="0" smtClean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الناقص</a:t>
            </a:r>
            <a:endParaRPr lang="ar-SA" b="1" dirty="0">
              <a:solidFill>
                <a:srgbClr val="FF0000"/>
              </a:solidFill>
              <a:latin typeface="Arial" pitchFamily="34" charset="0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r>
              <a:rPr lang="ar-SA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الذي معادلته </a:t>
            </a:r>
          </a:p>
        </p:txBody>
      </p:sp>
      <p:pic>
        <p:nvPicPr>
          <p:cNvPr id="64" name="Picture 38" descr="lin8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</p:spPr>
      </p:pic>
      <p:grpSp>
        <p:nvGrpSpPr>
          <p:cNvPr id="65" name="Group 147"/>
          <p:cNvGrpSpPr>
            <a:grpSpLocks/>
          </p:cNvGrpSpPr>
          <p:nvPr/>
        </p:nvGrpSpPr>
        <p:grpSpPr bwMode="auto">
          <a:xfrm>
            <a:off x="6172197" y="0"/>
            <a:ext cx="927100" cy="692150"/>
            <a:chOff x="3198" y="0"/>
            <a:chExt cx="584" cy="436"/>
          </a:xfrm>
        </p:grpSpPr>
        <p:pic>
          <p:nvPicPr>
            <p:cNvPr id="66" name="Picture 45" descr="BRD0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98" y="0"/>
              <a:ext cx="584" cy="436"/>
            </a:xfrm>
            <a:prstGeom prst="rect">
              <a:avLst/>
            </a:prstGeom>
            <a:noFill/>
          </p:spPr>
        </p:pic>
        <p:pic>
          <p:nvPicPr>
            <p:cNvPr id="67" name="Picture 40" descr="num39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4" y="0"/>
              <a:ext cx="192" cy="192"/>
            </a:xfrm>
            <a:prstGeom prst="rect">
              <a:avLst/>
            </a:prstGeom>
            <a:noFill/>
          </p:spPr>
        </p:pic>
      </p:grpSp>
      <p:pic>
        <p:nvPicPr>
          <p:cNvPr id="68" name="Picture 143" descr="يرقص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5791200"/>
            <a:ext cx="609600" cy="561771"/>
          </a:xfrm>
          <a:prstGeom prst="rect">
            <a:avLst/>
          </a:prstGeom>
          <a:noFill/>
        </p:spPr>
      </p:pic>
      <p:pic>
        <p:nvPicPr>
          <p:cNvPr id="69" name="Picture 146" descr="36_1_3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600" y="3124200"/>
            <a:ext cx="967650" cy="901565"/>
          </a:xfrm>
          <a:prstGeom prst="rect">
            <a:avLst/>
          </a:prstGeom>
          <a:noFill/>
        </p:spPr>
      </p:pic>
      <p:sp>
        <p:nvSpPr>
          <p:cNvPr id="70" name="Text Box 26"/>
          <p:cNvSpPr txBox="1">
            <a:spLocks noChangeArrowheads="1"/>
          </p:cNvSpPr>
          <p:nvPr/>
        </p:nvSpPr>
        <p:spPr bwMode="auto">
          <a:xfrm>
            <a:off x="3657600" y="45720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AE" b="1" dirty="0" smtClean="0">
                <a:latin typeface="Arial" pitchFamily="34" charset="0"/>
              </a:rPr>
              <a:t>الرأس</a:t>
            </a:r>
            <a:r>
              <a:rPr lang="ar-SA" sz="2000" b="1" dirty="0" smtClean="0">
                <a:latin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، 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)</a:t>
            </a:r>
            <a:r>
              <a:rPr lang="ar-SA" sz="2800" b="1" dirty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/>
        </p:nvGraphicFramePr>
        <p:xfrm>
          <a:off x="6629400" y="4876800"/>
          <a:ext cx="19637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Equation" r:id="rId12" imgW="736560" imgH="419040" progId="Equation.3">
                  <p:embed/>
                </p:oleObj>
              </mc:Choice>
              <mc:Fallback>
                <p:oleObj name="Equation" r:id="rId12" imgW="7365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76800"/>
                        <a:ext cx="1963738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600200" y="48006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AE" b="1" dirty="0" smtClean="0">
                <a:latin typeface="Arial" pitchFamily="34" charset="0"/>
              </a:rPr>
              <a:t>الرأس</a:t>
            </a:r>
            <a:r>
              <a:rPr lang="ar-SA" sz="2000" b="1" dirty="0" smtClean="0">
                <a:latin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، 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)</a:t>
            </a:r>
            <a:r>
              <a:rPr lang="ar-SA" sz="2800" b="1" dirty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1600200" y="542038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AE" b="1" dirty="0" smtClean="0">
                <a:latin typeface="Arial" pitchFamily="34" charset="0"/>
              </a:rPr>
              <a:t>الرأس</a:t>
            </a:r>
            <a:r>
              <a:rPr lang="ar-SA" sz="2000" b="1" dirty="0" smtClean="0">
                <a:latin typeface="Arial" pitchFamily="34" charset="0"/>
              </a:rPr>
              <a:t> (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، 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)</a:t>
            </a:r>
            <a:r>
              <a:rPr lang="ar-SA" sz="2800" b="1" dirty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graphicFrame>
        <p:nvGraphicFramePr>
          <p:cNvPr id="74" name="Object 6"/>
          <p:cNvGraphicFramePr>
            <a:graphicFrameLocks noChangeAspect="1"/>
          </p:cNvGraphicFramePr>
          <p:nvPr/>
        </p:nvGraphicFramePr>
        <p:xfrm>
          <a:off x="2667000" y="2209800"/>
          <a:ext cx="16066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14" imgW="736560" imgH="419040" progId="Equation.3">
                  <p:embed/>
                </p:oleObj>
              </mc:Choice>
              <mc:Fallback>
                <p:oleObj name="Equation" r:id="rId14" imgW="7365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1606694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26"/>
          <p:cNvSpPr txBox="1">
            <a:spLocks noChangeArrowheads="1"/>
          </p:cNvSpPr>
          <p:nvPr/>
        </p:nvSpPr>
        <p:spPr bwMode="auto">
          <a:xfrm rot="5400000">
            <a:off x="-629335" y="276293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600" dirty="0" smtClean="0">
                <a:latin typeface="Arial" pitchFamily="34" charset="0"/>
              </a:rPr>
              <a:t>البؤرتان </a:t>
            </a:r>
            <a:r>
              <a:rPr lang="ar-SA" sz="2000" b="1" dirty="0" smtClean="0">
                <a:latin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، </a:t>
            </a:r>
            <a:r>
              <a:rPr lang="en-US" sz="2000" b="1" dirty="0" smtClean="0">
                <a:latin typeface="Arial" pitchFamily="34" charset="0"/>
              </a:rPr>
              <a:t>±c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)</a:t>
            </a:r>
            <a:r>
              <a:rPr lang="ar-SA" sz="2800" b="1" dirty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 rot="5400000">
            <a:off x="805315" y="2699885"/>
            <a:ext cx="2570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b="1" dirty="0" smtClean="0">
                <a:latin typeface="Arial" pitchFamily="34" charset="0"/>
              </a:rPr>
              <a:t>طرفا المحور الأكبر </a:t>
            </a:r>
            <a:r>
              <a:rPr lang="ar-SA" sz="2000" b="1" dirty="0" smtClean="0">
                <a:latin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 </a:t>
            </a:r>
            <a:r>
              <a:rPr lang="ar-SA" sz="2000" b="1" dirty="0">
                <a:latin typeface="Arial" pitchFamily="34" charset="0"/>
              </a:rPr>
              <a:t>، </a:t>
            </a:r>
            <a:r>
              <a:rPr lang="en-US" sz="2000" b="1" dirty="0" smtClean="0">
                <a:latin typeface="Arial" pitchFamily="34" charset="0"/>
              </a:rPr>
              <a:t>± a</a:t>
            </a:r>
            <a:r>
              <a:rPr lang="ar-SA" sz="2000" b="1" dirty="0" smtClean="0">
                <a:latin typeface="Arial" pitchFamily="34" charset="0"/>
              </a:rPr>
              <a:t>)</a:t>
            </a:r>
            <a:r>
              <a:rPr lang="ar-SA" sz="2800" b="1" dirty="0" smtClean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 rot="21330931">
            <a:off x="1155033" y="457200"/>
            <a:ext cx="2438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1600" b="1" dirty="0" smtClean="0">
                <a:latin typeface="Arial" pitchFamily="34" charset="0"/>
              </a:rPr>
              <a:t>طرفا المحور الأصغر </a:t>
            </a:r>
            <a:r>
              <a:rPr lang="ar-SA" b="1" dirty="0" smtClean="0">
                <a:latin typeface="Arial" pitchFamily="34" charset="0"/>
              </a:rPr>
              <a:t>(</a:t>
            </a:r>
            <a:r>
              <a:rPr lang="en-US" b="1" dirty="0" smtClean="0"/>
              <a:t>±b</a:t>
            </a:r>
            <a:r>
              <a:rPr lang="ar-SA" b="1" dirty="0" smtClean="0">
                <a:latin typeface="Arial" pitchFamily="34" charset="0"/>
              </a:rPr>
              <a:t> ،</a:t>
            </a:r>
            <a:r>
              <a:rPr lang="en-US" b="1" dirty="0" smtClean="0">
                <a:latin typeface="Arial" pitchFamily="34" charset="0"/>
              </a:rPr>
              <a:t>0</a:t>
            </a:r>
            <a:r>
              <a:rPr lang="ar-SA" b="1" dirty="0" smtClean="0">
                <a:latin typeface="Arial" pitchFamily="34" charset="0"/>
              </a:rPr>
              <a:t>)</a:t>
            </a:r>
            <a:r>
              <a:rPr lang="ar-SA" sz="2400" b="1" dirty="0" smtClean="0">
                <a:latin typeface="Arial" pitchFamily="34" charset="0"/>
              </a:rPr>
              <a:t> 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 rot="5400000">
            <a:off x="56465" y="268673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3600" dirty="0" smtClean="0">
                <a:latin typeface="Arial" pitchFamily="34" charset="0"/>
              </a:rPr>
              <a:t>البؤرتان </a:t>
            </a:r>
            <a:r>
              <a:rPr lang="ar-SA" sz="2000" b="1" dirty="0" smtClean="0">
                <a:latin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</a:rPr>
              <a:t>±c</a:t>
            </a:r>
            <a:r>
              <a:rPr lang="ar-SA" sz="2000" b="1" dirty="0" smtClean="0">
                <a:latin typeface="Arial" pitchFamily="34" charset="0"/>
              </a:rPr>
              <a:t>،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)</a:t>
            </a:r>
            <a:r>
              <a:rPr lang="ar-SA" sz="2800" b="1" dirty="0" smtClean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 rot="4978568">
            <a:off x="3730987" y="2912446"/>
            <a:ext cx="2438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sz="1600" b="1" dirty="0" smtClean="0">
                <a:latin typeface="Arial" pitchFamily="34" charset="0"/>
              </a:rPr>
              <a:t>طرفا المحور الأصغر </a:t>
            </a:r>
            <a:r>
              <a:rPr lang="ar-SA" b="1" dirty="0" smtClean="0">
                <a:latin typeface="Arial" pitchFamily="34" charset="0"/>
              </a:rPr>
              <a:t>(</a:t>
            </a:r>
            <a:r>
              <a:rPr lang="en-US" b="1" dirty="0" smtClean="0">
                <a:latin typeface="Arial" pitchFamily="34" charset="0"/>
              </a:rPr>
              <a:t>±a</a:t>
            </a:r>
            <a:r>
              <a:rPr lang="ar-SA" b="1" dirty="0" smtClean="0">
                <a:latin typeface="Arial" pitchFamily="34" charset="0"/>
              </a:rPr>
              <a:t> ،</a:t>
            </a:r>
            <a:r>
              <a:rPr lang="en-US" b="1" dirty="0" smtClean="0">
                <a:latin typeface="Arial" pitchFamily="34" charset="0"/>
              </a:rPr>
              <a:t>0</a:t>
            </a:r>
            <a:r>
              <a:rPr lang="ar-SA" b="1" dirty="0" smtClean="0">
                <a:latin typeface="Arial" pitchFamily="34" charset="0"/>
              </a:rPr>
              <a:t>)</a:t>
            </a:r>
            <a:r>
              <a:rPr lang="ar-SA" sz="2400" b="1" dirty="0" smtClean="0">
                <a:latin typeface="Arial" pitchFamily="34" charset="0"/>
              </a:rPr>
              <a:t> </a:t>
            </a:r>
            <a:endParaRPr lang="en-US" sz="2400" b="1" dirty="0">
              <a:latin typeface="Arial" pitchFamily="34" charset="0"/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 rot="5400000">
            <a:off x="4615315" y="2471285"/>
            <a:ext cx="2570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AE" b="1" dirty="0" smtClean="0">
                <a:latin typeface="Arial" pitchFamily="34" charset="0"/>
              </a:rPr>
              <a:t>طرفا المحور الأكبر </a:t>
            </a:r>
            <a:r>
              <a:rPr lang="ar-SA" sz="2000" b="1" dirty="0" smtClean="0">
                <a:latin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</a:rPr>
              <a:t>± a</a:t>
            </a:r>
            <a:r>
              <a:rPr lang="ar-SA" sz="2000" b="1" dirty="0" smtClean="0">
                <a:latin typeface="Arial" pitchFamily="34" charset="0"/>
              </a:rPr>
              <a:t> ،</a:t>
            </a:r>
            <a:r>
              <a:rPr lang="en-US" sz="2000" b="1" dirty="0" smtClean="0">
                <a:latin typeface="Arial" pitchFamily="34" charset="0"/>
              </a:rPr>
              <a:t>0</a:t>
            </a:r>
            <a:r>
              <a:rPr lang="ar-SA" sz="2000" b="1" dirty="0" smtClean="0">
                <a:latin typeface="Arial" pitchFamily="34" charset="0"/>
              </a:rPr>
              <a:t>)</a:t>
            </a:r>
            <a:r>
              <a:rPr lang="ar-SA" sz="2800" b="1" dirty="0" smtClean="0">
                <a:latin typeface="Arial" pitchFamily="34" charset="0"/>
              </a:rPr>
              <a:t> 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81" name="stopwatch.swf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248400" y="0"/>
            <a:ext cx="2895600" cy="1853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0694 C -0.03212 -0.00856 -0.05747 -0.02405 -0.08212 -0.0303 C -0.10677 -0.03631 -0.13056 -0.03007 -0.15451 -0.0303 C -0.17812 -0.03076 -0.19757 -0.0303 -0.22483 -0.03238 C -0.25208 -0.03423 -0.28958 -0.03516 -0.31823 -0.04325 C -0.34687 -0.05134 -0.37865 -0.07031 -0.39687 -0.08256 C -0.4151 -0.09482 -0.42292 -0.09598 -0.42812 -0.11749 C -0.43333 -0.13899 -0.4309 -0.18085 -0.42812 -0.21138 C -0.42535 -0.24145 -0.41389 -0.27197 -0.41163 -0.29857 C -0.40937 -0.32516 -0.41267 -0.33187 -0.41493 -0.37072 C -0.41719 -0.40958 -0.42535 -0.48983 -0.42483 -0.53192 C -0.42431 -0.57401 -0.41632 -0.5895 -0.41163 -0.62373 C -0.40694 -0.65819 -0.41441 -0.71508 -0.39687 -0.73728 C -0.37934 -0.75948 -0.33906 -0.75232 -0.30677 -0.75694 C -0.27448 -0.76157 -0.23628 -0.76434 -0.20365 -0.76573 C -0.17066 -0.76712 -0.12847 -0.78469 -0.11007 -0.76573 C -0.09184 -0.74676 -0.09497 -0.67392 -0.09358 -0.65218 C -0.09219 -0.63044 -0.09722 -0.63969 -0.10191 -0.6346 C -0.1066 -0.62951 -0.1092 -0.62604 -0.12153 -0.62165 C -0.13403 -0.61725 -0.15764 -0.61494 -0.17569 -0.60847 C -0.19375 -0.60199 -0.21823 -0.59505 -0.22969 -0.58233 C -0.24132 -0.56961 -0.24062 -0.54834 -0.24444 -0.53192 C -0.24826 -0.5155 -0.25035 -0.51295 -0.2526 -0.48428 C -0.25486 -0.4556 -0.25573 -0.39663 -0.25764 -0.35985 C -0.25955 -0.32308 -0.26701 -0.28654 -0.26406 -0.26365 C -0.26111 -0.24098 -0.25972 -0.23312 -0.23958 -0.22225 C -0.21944 -0.21184 -0.16562 -0.20097 -0.14306 -0.20051 C -0.12014 -0.19982 -0.11545 -0.21392 -0.10347 -0.21994 C -0.09149 -0.22641 -0.07674 -0.22942 -0.07066 -0.23775 C -0.06458 -0.24584 -0.06111 -0.26249 -0.06736 -0.26827 C -0.07361 -0.27359 -0.0941 -0.26827 -0.10833 -0.27035 C -0.12257 -0.2722 -0.14149 -0.26874 -0.1526 -0.28122 C -0.16372 -0.29394 -0.1717 -0.32701 -0.175 -0.34575 C -0.1783 -0.36448 -0.17257 -0.38367 -0.17205 -0.39362 " pathEditMode="relative" rAng="0" ptsTypes="aaaaaaaaaaaaaaaaaaaaaaaaaaaaaaaaaa">
                                      <p:cBhvr>
                                        <p:cTn id="15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3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52600" y="1524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AE" b="1" dirty="0" smtClean="0"/>
              <a:t> </a:t>
            </a:r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الصورة القياسية لمعادلة القطع الناقص الذي مركزه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( 0 , 0 )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609601"/>
          <a:ext cx="7924800" cy="5741429"/>
        </p:xfrm>
        <a:graphic>
          <a:graphicData uri="http://schemas.openxmlformats.org/drawingml/2006/table">
            <a:tbl>
              <a:tblPr rtl="1"/>
              <a:tblGrid>
                <a:gridCol w="1381642"/>
                <a:gridCol w="3005391"/>
                <a:gridCol w="3537767"/>
              </a:tblGrid>
              <a:tr h="236219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17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19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البؤرتان 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±c </a:t>
                      </a: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±c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19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طرفا المحور الأكبر  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±a </a:t>
                      </a: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±a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67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طرفا المحور الأصغر  </a:t>
                      </a:r>
                      <a:endParaRPr lang="en-US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±b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±b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 0 </a:t>
                      </a:r>
                      <a:r>
                        <a:rPr lang="el-G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5334000" y="3124200"/>
          <a:ext cx="1447800" cy="78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Equation" r:id="rId4" imgW="774364" imgH="418918" progId="Equation.3">
                  <p:embed/>
                </p:oleObj>
              </mc:Choice>
              <mc:Fallback>
                <p:oleObj name="Equation" r:id="rId4" imgW="774364" imgH="41891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24200"/>
                        <a:ext cx="1447800" cy="7864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057400" y="3048000"/>
          <a:ext cx="1652155" cy="89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Equation" r:id="rId6" imgW="774364" imgH="418918" progId="Equation.3">
                  <p:embed/>
                </p:oleObj>
              </mc:Choice>
              <mc:Fallback>
                <p:oleObj name="Equation" r:id="rId6" imgW="774364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048000"/>
                        <a:ext cx="1652155" cy="897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1524000" y="5791200"/>
            <a:ext cx="2286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00600" y="5791200"/>
            <a:ext cx="22860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447800" y="4953000"/>
            <a:ext cx="23622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800600" y="4953000"/>
            <a:ext cx="23622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0600" y="3048000"/>
            <a:ext cx="25146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00" y="3048000"/>
            <a:ext cx="25146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00600" y="4191000"/>
            <a:ext cx="24384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0" y="4191000"/>
            <a:ext cx="23622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05" t="34092" r="46619" b="28852"/>
          <a:stretch>
            <a:fillRect/>
          </a:stretch>
        </p:blipFill>
        <p:spPr bwMode="auto">
          <a:xfrm>
            <a:off x="4648200" y="762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02" t="20896" r="50607" b="16418"/>
          <a:stretch>
            <a:fillRect/>
          </a:stretch>
        </p:blipFill>
        <p:spPr bwMode="auto">
          <a:xfrm>
            <a:off x="1752600" y="609600"/>
            <a:ext cx="1676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057400" y="1219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صور من الواقع للقطع الناقص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hlink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Ear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229600" cy="6400800"/>
          </a:xfrm>
          <a:prstGeom prst="rect">
            <a:avLst/>
          </a:prstGeom>
          <a:noFill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57400" y="228600"/>
            <a:ext cx="5486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108000" sy="108000" algn="ctr" rotWithShape="0">
              <a:schemeClr val="bg1">
                <a:alpha val="9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الكواكب والنجوم   تدور  في مسارات  على  شكل  قطوع  ناقصة  فمثلاً تدور الأرض  حول  الشمس في مدار على شكل قطع ناقص  تقع الشمس في  إحدي  بؤرتيه  ، وكذلك  ينطبق  الأمر  نفسه على دوران القمر  حول الأرض 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Ear9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229600" cy="63246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60350"/>
            <a:ext cx="807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bg1"/>
                </a:solidFill>
              </a:rPr>
              <a:t>قال تعالى: ( </a:t>
            </a:r>
            <a:r>
              <a:rPr lang="ar-SA" sz="2800" b="1" dirty="0">
                <a:solidFill>
                  <a:srgbClr val="FF0000"/>
                </a:solidFill>
              </a:rPr>
              <a:t>أولم يروا أنّا نأتي الأرض ننقصها من أطرافها....الآية</a:t>
            </a:r>
            <a:r>
              <a:rPr lang="ar-SA" sz="2800" b="1" dirty="0">
                <a:solidFill>
                  <a:schemeClr val="bg1"/>
                </a:solidFill>
              </a:rPr>
              <a:t> ) سورة الرعد آية 41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1524000"/>
            <a:ext cx="7380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فسر</a:t>
            </a:r>
            <a:r>
              <a:rPr lang="ar-SA" sz="2400" b="1" u="sng" dirty="0">
                <a:solidFill>
                  <a:schemeClr val="bg1"/>
                </a:solidFill>
              </a:rPr>
              <a:t>بعض</a:t>
            </a:r>
            <a:r>
              <a:rPr lang="ar-SA" sz="2400" b="1" dirty="0">
                <a:solidFill>
                  <a:schemeClr val="bg1"/>
                </a:solidFill>
              </a:rPr>
              <a:t> العلماء المقصود بنقصان الأرض أنها ليست كروية الشكل تماما و انما منبعجة عند القطبين فأخذت الشكل البيضوي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ar-SA" sz="2400" b="1" dirty="0">
                <a:solidFill>
                  <a:schemeClr val="bg1"/>
                </a:solidFill>
              </a:rPr>
              <a:t>في المستوى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ar-SA" sz="2400" b="1" dirty="0">
                <a:solidFill>
                  <a:schemeClr val="bg1"/>
                </a:solidFill>
              </a:rPr>
              <a:t>ومن هنا أصبح القطع </a:t>
            </a:r>
            <a:r>
              <a:rPr lang="ar-SA" sz="2400" b="1" u="sng" dirty="0">
                <a:solidFill>
                  <a:schemeClr val="bg1"/>
                </a:solidFill>
              </a:rPr>
              <a:t>ناقصا</a:t>
            </a:r>
            <a:r>
              <a:rPr lang="ar-SA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.. 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si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48200"/>
            <a:ext cx="1439862" cy="1395413"/>
          </a:xfrm>
          <a:prstGeom prst="rect">
            <a:avLst/>
          </a:prstGeom>
          <a:noFill/>
        </p:spPr>
      </p:pic>
      <p:pic>
        <p:nvPicPr>
          <p:cNvPr id="4" name="Picture 4" descr="sin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914400"/>
            <a:ext cx="2089150" cy="1539875"/>
          </a:xfrm>
          <a:prstGeom prst="rect">
            <a:avLst/>
          </a:prstGeom>
          <a:noFill/>
        </p:spPr>
      </p:pic>
      <p:pic>
        <p:nvPicPr>
          <p:cNvPr id="5" name="Picture 5" descr="sin3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04800"/>
            <a:ext cx="5257800" cy="2808287"/>
          </a:xfrm>
          <a:prstGeom prst="rect">
            <a:avLst/>
          </a:prstGeom>
          <a:noFill/>
        </p:spPr>
      </p:pic>
      <p:pic>
        <p:nvPicPr>
          <p:cNvPr id="6" name="Picture 6" descr="Ear4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724400"/>
            <a:ext cx="2374900" cy="1290637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43000" y="3048000"/>
            <a:ext cx="7524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ذرات  العناصر  والمركبات تدور الالكترونيات حول الأنوية في مسارات  على شكل  قطوع ناقصة  بحيث  تقع النواة في إحدى بؤرتي  القطع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6800" y="457200"/>
            <a:ext cx="6497640" cy="7966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pitchFamily="34" charset="0"/>
              </a:rPr>
              <a:t>أوجد معادلة القطع الناقص الذي بؤرتاه </a:t>
            </a:r>
            <a:r>
              <a:rPr lang="en-US" sz="2000" b="1" u="none" dirty="0" smtClean="0">
                <a:latin typeface="Arial" pitchFamily="34" charset="0"/>
              </a:rPr>
              <a:t>(0 , -3)</a:t>
            </a:r>
            <a:r>
              <a:rPr lang="ar-AE" sz="2000" b="1" u="none" dirty="0" smtClean="0">
                <a:latin typeface="Arial" pitchFamily="34" charset="0"/>
              </a:rPr>
              <a:t> </a:t>
            </a:r>
            <a:r>
              <a:rPr lang="ar-AE" sz="2000" b="1" u="none" dirty="0">
                <a:latin typeface="Arial" pitchFamily="34" charset="0"/>
              </a:rPr>
              <a:t>، </a:t>
            </a:r>
            <a:r>
              <a:rPr lang="en-US" sz="2000" b="1" u="none" dirty="0" smtClean="0">
                <a:latin typeface="Arial" pitchFamily="34" charset="0"/>
              </a:rPr>
              <a:t>(0,3)</a:t>
            </a:r>
            <a:r>
              <a:rPr lang="ar-AE" sz="2000" b="1" u="none" dirty="0" smtClean="0">
                <a:latin typeface="Arial" pitchFamily="34" charset="0"/>
              </a:rPr>
              <a:t> </a:t>
            </a:r>
            <a:r>
              <a:rPr lang="ar-AE" sz="2000" b="1" u="none" dirty="0">
                <a:latin typeface="Arial" pitchFamily="34" charset="0"/>
              </a:rPr>
              <a:t>وطول المحور الأصغر </a:t>
            </a:r>
            <a:r>
              <a:rPr lang="en-US" sz="2000" b="1" u="none" dirty="0" smtClean="0">
                <a:latin typeface="Arial" pitchFamily="34" charset="0"/>
              </a:rPr>
              <a:t>4</a:t>
            </a:r>
            <a:r>
              <a:rPr lang="ar-AE" sz="2000" b="1" u="none" dirty="0" smtClean="0">
                <a:latin typeface="Arial" pitchFamily="34" charset="0"/>
              </a:rPr>
              <a:t> </a:t>
            </a:r>
            <a:r>
              <a:rPr lang="ar-AE" sz="2000" b="1" u="none" dirty="0">
                <a:latin typeface="Arial" pitchFamily="34" charset="0"/>
              </a:rPr>
              <a:t>، ثم ارسم المنحنى الذي يمثله . </a:t>
            </a:r>
            <a:endParaRPr lang="en-US" sz="2000" b="1" u="none" dirty="0">
              <a:latin typeface="Arial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03540" y="245507"/>
            <a:ext cx="1352505" cy="71913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971523">
            <a:off x="7844580" y="1035096"/>
            <a:ext cx="971550" cy="833438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867400" y="5029200"/>
            <a:ext cx="2655888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pitchFamily="34" charset="0"/>
              </a:rPr>
              <a:t>معادلة القطع الناقص هي : </a:t>
            </a:r>
            <a:endParaRPr lang="en-US" sz="2000" b="1" u="none" dirty="0">
              <a:latin typeface="Arial" pitchFamily="34" charset="0"/>
            </a:endParaRP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4648200" y="2514600"/>
            <a:ext cx="3662066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none" dirty="0">
                <a:latin typeface="Arial" pitchFamily="34" charset="0"/>
              </a:rPr>
              <a:t>طول المحور الأصغر </a:t>
            </a:r>
            <a:r>
              <a:rPr lang="ar-AE" sz="2400" b="1" u="none" dirty="0" smtClean="0">
                <a:latin typeface="Arial" pitchFamily="34" charset="0"/>
              </a:rPr>
              <a:t>يساوي</a:t>
            </a:r>
            <a:r>
              <a:rPr lang="en-US" sz="2400" b="1" u="none" dirty="0" smtClean="0">
                <a:latin typeface="Arial" pitchFamily="34" charset="0"/>
              </a:rPr>
              <a:t> </a:t>
            </a:r>
            <a:r>
              <a:rPr lang="ar-SA" sz="2400" b="1" u="none" dirty="0" smtClean="0">
                <a:latin typeface="Arial" pitchFamily="34" charset="0"/>
              </a:rPr>
              <a:t> </a:t>
            </a:r>
            <a:r>
              <a:rPr lang="en-US" sz="2400" b="1" u="none" dirty="0" smtClean="0">
                <a:latin typeface="Arial" pitchFamily="34" charset="0"/>
              </a:rPr>
              <a:t>2b</a:t>
            </a:r>
            <a:r>
              <a:rPr lang="ar-AE" sz="2400" b="1" u="none" dirty="0" smtClean="0">
                <a:latin typeface="Arial" pitchFamily="34" charset="0"/>
              </a:rPr>
              <a:t> </a:t>
            </a:r>
            <a:endParaRPr lang="en-US" sz="2400" b="1" u="none" dirty="0">
              <a:latin typeface="Arial" pitchFamily="34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810000" y="1981200"/>
            <a:ext cx="4662487" cy="426404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400" b="1" u="none" dirty="0">
                <a:latin typeface="Arial" pitchFamily="34" charset="0"/>
              </a:rPr>
              <a:t>البؤرتان تقعان على محور </a:t>
            </a:r>
            <a:r>
              <a:rPr lang="ar-AE" sz="2400" b="1" u="none" dirty="0" smtClean="0">
                <a:latin typeface="Arial" pitchFamily="34" charset="0"/>
              </a:rPr>
              <a:t>الصادات</a:t>
            </a:r>
            <a:r>
              <a:rPr lang="ar-SA" sz="2400" b="1" u="none" dirty="0" smtClean="0">
                <a:latin typeface="Arial" pitchFamily="34" charset="0"/>
              </a:rPr>
              <a:t> : </a:t>
            </a:r>
            <a:r>
              <a:rPr lang="en-US" sz="2400" b="1" u="none" dirty="0" smtClean="0">
                <a:latin typeface="Arial" pitchFamily="34" charset="0"/>
              </a:rPr>
              <a:t>c=3 </a:t>
            </a:r>
            <a:r>
              <a:rPr lang="ar-AE" sz="2400" b="1" u="none" dirty="0" smtClean="0">
                <a:latin typeface="Arial" pitchFamily="34" charset="0"/>
              </a:rPr>
              <a:t> </a:t>
            </a:r>
            <a:endParaRPr lang="en-US" sz="2400" b="1" u="none" dirty="0">
              <a:latin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105400" y="3200400"/>
          <a:ext cx="2971799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5" imgW="939600" imgH="177480" progId="Equation.3">
                  <p:embed/>
                </p:oleObj>
              </mc:Choice>
              <mc:Fallback>
                <p:oleObj name="Equation" r:id="rId5" imgW="93960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2971799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800600" y="3810000"/>
          <a:ext cx="208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7" imgW="1041120" imgH="457200" progId="Equation.3">
                  <p:embed/>
                </p:oleObj>
              </mc:Choice>
              <mc:Fallback>
                <p:oleObj name="Equation" r:id="rId7" imgW="104112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10000"/>
                        <a:ext cx="2082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343400" y="5410200"/>
          <a:ext cx="350000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9" imgW="1638000" imgH="419040" progId="Equation.3">
                  <p:embed/>
                </p:oleObj>
              </mc:Choice>
              <mc:Fallback>
                <p:oleObj name="Equation" r:id="rId9" imgW="163800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350000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83" t="7310" r="33630" b="6483"/>
          <a:stretch>
            <a:fillRect/>
          </a:stretch>
        </p:blipFill>
        <p:spPr bwMode="auto">
          <a:xfrm>
            <a:off x="1066800" y="1752600"/>
            <a:ext cx="2743200" cy="409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609600"/>
            <a:ext cx="3810000" cy="1447800"/>
          </a:xfrm>
          <a:prstGeom prst="rect">
            <a:avLst/>
          </a:prstGeom>
        </p:spPr>
      </p:pic>
      <p:pic>
        <p:nvPicPr>
          <p:cNvPr id="10" name="Picture 9" descr="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5638800"/>
            <a:ext cx="2514600" cy="582240"/>
          </a:xfrm>
          <a:prstGeom prst="rect">
            <a:avLst/>
          </a:prstGeom>
        </p:spPr>
      </p:pic>
      <p:pic>
        <p:nvPicPr>
          <p:cNvPr id="11" name="Picture 10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562600"/>
            <a:ext cx="3124200" cy="702788"/>
          </a:xfrm>
          <a:prstGeom prst="rect">
            <a:avLst/>
          </a:prstGeom>
        </p:spPr>
      </p:pic>
      <p:pic>
        <p:nvPicPr>
          <p:cNvPr id="12" name="Picture 11" descr="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2286000"/>
            <a:ext cx="4391025" cy="1533525"/>
          </a:xfrm>
          <a:prstGeom prst="rect">
            <a:avLst/>
          </a:prstGeom>
        </p:spPr>
      </p:pic>
      <p:pic>
        <p:nvPicPr>
          <p:cNvPr id="13" name="Picture 21" descr="1000"/>
          <p:cNvPicPr>
            <a:picLocks noChangeAspect="1" noChangeArrowheads="1"/>
          </p:cNvPicPr>
          <p:nvPr/>
        </p:nvPicPr>
        <p:blipFill>
          <a:blip r:embed="rId7" cstate="print">
            <a:lum bright="-12000" contrast="-12000"/>
          </a:blip>
          <a:srcRect/>
          <a:stretch>
            <a:fillRect/>
          </a:stretch>
        </p:blipFill>
        <p:spPr bwMode="auto">
          <a:xfrm>
            <a:off x="1066800" y="2667000"/>
            <a:ext cx="1981200" cy="21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524000" y="4876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hlinkClick r:id="rId8"/>
              </a:rPr>
              <a:t>http://www.softschools.com/math/algebra_2/conic_sections/</a:t>
            </a:r>
            <a:endParaRPr lang="en-US" dirty="0" smtClean="0"/>
          </a:p>
          <a:p>
            <a:pPr algn="l" rtl="0"/>
            <a:endParaRPr lang="ar-AE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228600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القطع الناقص الذي مركزه </a:t>
            </a:r>
            <a:r>
              <a:rPr lang="en-US" sz="2400" b="1" u="sng" dirty="0" smtClean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h , k 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838200"/>
          <a:ext cx="7772400" cy="5029200"/>
        </p:xfrm>
        <a:graphic>
          <a:graphicData uri="http://schemas.openxmlformats.org/drawingml/2006/table">
            <a:tbl>
              <a:tblPr rtl="1"/>
              <a:tblGrid>
                <a:gridCol w="1355072"/>
                <a:gridCol w="2947595"/>
                <a:gridCol w="3469733"/>
              </a:tblGrid>
              <a:tr h="2121734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 dirty="0">
                          <a:latin typeface="Times New Roman"/>
                          <a:ea typeface="Times New Roman"/>
                          <a:cs typeface="Arial"/>
                        </a:rPr>
                        <a:t>شكل القطع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66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معادلة القطع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AE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20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البؤرتان 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( h + c , k ) , ( h – c , k )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k + c ) , ( h , k – c 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1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طرفا المحور الأكبر  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Arial"/>
                        </a:rPr>
                        <a:t>( h + a , k ) , ( h – a , k ) 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k + a ) , ( h , k – a ) 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15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AE" sz="2000" b="1">
                          <a:latin typeface="Times New Roman"/>
                          <a:ea typeface="Times New Roman"/>
                          <a:cs typeface="Arial"/>
                        </a:rPr>
                        <a:t>طرفا المحور الأصغر  </a:t>
                      </a:r>
                      <a:endParaRPr lang="en-US" sz="1400" b="1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, k + b ) , ( h , k – b 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Arial"/>
                        </a:rPr>
                        <a:t>( h + b , k ) , ( h – b , k )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2653" marR="526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 l="17715" t="32629" r="28186" b="8865"/>
          <a:stretch>
            <a:fillRect/>
          </a:stretch>
        </p:blipFill>
        <p:spPr bwMode="auto">
          <a:xfrm>
            <a:off x="4876800" y="914400"/>
            <a:ext cx="2133600" cy="1850468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 cstate="print"/>
          <a:srcRect l="13943" t="16191" r="31017" b="9059"/>
          <a:stretch>
            <a:fillRect/>
          </a:stretch>
        </p:blipFill>
        <p:spPr bwMode="auto">
          <a:xfrm>
            <a:off x="1828800" y="914400"/>
            <a:ext cx="2000250" cy="1933575"/>
          </a:xfrm>
          <a:prstGeom prst="rect">
            <a:avLst/>
          </a:prstGeom>
          <a:noFill/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953000" y="3200400"/>
          <a:ext cx="2451389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6" imgW="1422400" imgH="419100" progId="Equation.3">
                  <p:embed/>
                </p:oleObj>
              </mc:Choice>
              <mc:Fallback>
                <p:oleObj name="Equation" r:id="rId6" imgW="14224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00400"/>
                        <a:ext cx="2451389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1524000" y="3200400"/>
          <a:ext cx="232236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Equation" r:id="rId8" imgW="1422400" imgH="419100" progId="Equation.3">
                  <p:embed/>
                </p:oleObj>
              </mc:Choice>
              <mc:Fallback>
                <p:oleObj name="Equation" r:id="rId8" imgW="1422400" imgH="419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00400"/>
                        <a:ext cx="232236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524000" y="5334000"/>
            <a:ext cx="2590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724400" y="5334000"/>
            <a:ext cx="25908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00200" y="4648200"/>
            <a:ext cx="26670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00600" y="4648200"/>
            <a:ext cx="25146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876800" y="3048000"/>
            <a:ext cx="25146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71600" y="3048000"/>
            <a:ext cx="2667000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800600" y="4114800"/>
            <a:ext cx="2590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24000" y="4114800"/>
            <a:ext cx="2590800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62450" y="232885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294759">
            <a:off x="8160401" y="740258"/>
            <a:ext cx="851288" cy="73874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14400" y="304800"/>
            <a:ext cx="7010400" cy="98488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أوجد الصورة القياسية لمعادلة قطع ناقص طرفي محوره الأكبر  </a:t>
            </a:r>
            <a:r>
              <a:rPr lang="en-US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(-2,-1)</a:t>
            </a:r>
            <a:r>
              <a:rPr lang="ar-AE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،</a:t>
            </a:r>
            <a:r>
              <a:rPr lang="en-US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ar-S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(8,-1) </a:t>
            </a:r>
            <a:endParaRPr lang="ar-AE" sz="2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وطول محوره الأصغر </a:t>
            </a:r>
            <a:r>
              <a:rPr lang="en-US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8</a:t>
            </a:r>
            <a:r>
              <a:rPr lang="ar-AE" sz="20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ar-AE" sz="20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n-US" sz="2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27" t="19225" r="16667" b="13216"/>
          <a:stretch>
            <a:fillRect/>
          </a:stretch>
        </p:blipFill>
        <p:spPr bwMode="auto">
          <a:xfrm>
            <a:off x="1066800" y="1143000"/>
            <a:ext cx="2895600" cy="226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5257800" y="4267200"/>
            <a:ext cx="3062285" cy="36484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طول المحور الأكبر </a:t>
            </a:r>
            <a:r>
              <a:rPr lang="ar-AE" sz="2000" b="1" u="none" dirty="0" smtClean="0">
                <a:latin typeface="Arial" charset="0"/>
              </a:rPr>
              <a:t>يساوي</a:t>
            </a:r>
            <a:r>
              <a:rPr lang="ar-SA" sz="2000" b="1" u="none" dirty="0" smtClean="0">
                <a:latin typeface="Arial" charset="0"/>
              </a:rPr>
              <a:t> </a:t>
            </a:r>
            <a:r>
              <a:rPr lang="en-US" sz="2000" b="1" u="none" dirty="0" smtClean="0">
                <a:latin typeface="Arial" charset="0"/>
              </a:rPr>
              <a:t>2a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6172200" y="5791200"/>
            <a:ext cx="2571750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معادلة القطع الناقص هي :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486400" y="4876800"/>
            <a:ext cx="2914650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طول المحور الأصغر </a:t>
            </a:r>
            <a:r>
              <a:rPr lang="ar-AE" sz="2000" b="1" u="none" dirty="0" smtClean="0">
                <a:latin typeface="Arial" charset="0"/>
              </a:rPr>
              <a:t>يساوي</a:t>
            </a:r>
            <a:r>
              <a:rPr lang="ar-SA" sz="2000" b="1" u="none" dirty="0" smtClean="0">
                <a:latin typeface="Arial" charset="0"/>
              </a:rPr>
              <a:t> </a:t>
            </a:r>
            <a:r>
              <a:rPr lang="en-US" sz="2000" b="1" u="none" dirty="0" smtClean="0">
                <a:latin typeface="Arial" charset="0"/>
              </a:rPr>
              <a:t>2b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3810000" y="1600200"/>
            <a:ext cx="5143500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الشكل المجاور يمثل طرفي المحور الأكبر والمحور الأصغر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791200" y="2209800"/>
            <a:ext cx="3071805" cy="365229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صورة معادلة القطع الناقص هي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4267200" y="3657600"/>
            <a:ext cx="4714875" cy="36512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tIns="10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نقطة منتصف المحور الأكبر تمثل مركز القطع الناقص</a:t>
            </a:r>
            <a:endParaRPr lang="en-US" sz="2000" b="1" u="none" dirty="0">
              <a:latin typeface="Arial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191000" y="2667000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quation" r:id="rId6" imgW="1371600" imgH="419040" progId="Equation.3">
                  <p:embed/>
                </p:oleObj>
              </mc:Choice>
              <mc:Fallback>
                <p:oleObj name="Equation" r:id="rId6" imgW="1371600" imgH="419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2819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914400" y="3505200"/>
          <a:ext cx="3476264" cy="61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8" imgW="2082600" imgH="393480" progId="Equation.3">
                  <p:embed/>
                </p:oleObj>
              </mc:Choice>
              <mc:Fallback>
                <p:oleObj name="Equation" r:id="rId8" imgW="208260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3476264" cy="618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371600" y="4267200"/>
          <a:ext cx="3200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10" imgW="1625400" imgH="203040" progId="Equation.3">
                  <p:embed/>
                </p:oleObj>
              </mc:Choice>
              <mc:Fallback>
                <p:oleObj name="Equation" r:id="rId10" imgW="1625400" imgH="2030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32004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362200" y="4876800"/>
          <a:ext cx="2148114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12" imgW="939600" imgH="177480" progId="Equation.3">
                  <p:embed/>
                </p:oleObj>
              </mc:Choice>
              <mc:Fallback>
                <p:oleObj name="Equation" r:id="rId12" imgW="939600" imgH="177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2148114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447800" y="5562600"/>
          <a:ext cx="480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14" imgW="2920680" imgH="419040" progId="Equation.3">
                  <p:embed/>
                </p:oleObj>
              </mc:Choice>
              <mc:Fallback>
                <p:oleObj name="Equation" r:id="rId14" imgW="2920680" imgH="419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4800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5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14400" y="381000"/>
            <a:ext cx="6497924" cy="427743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2000" b="1" u="none" dirty="0">
                <a:latin typeface="Arial" charset="0"/>
              </a:rPr>
              <a:t>ارسم شكلا تقريبيا للقطع الناقص </a:t>
            </a:r>
            <a:endParaRPr lang="en-US" sz="2000" b="1" u="none" dirty="0">
              <a:latin typeface="Arial" charset="0"/>
            </a:endParaRPr>
          </a:p>
        </p:txBody>
      </p:sp>
      <p:sp>
        <p:nvSpPr>
          <p:cNvPr id="4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20148777">
            <a:off x="7762450" y="232885"/>
            <a:ext cx="1249258" cy="524831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ar-AE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en-US" sz="24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400" b="1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AutoShape 25"/>
          <p:cNvSpPr>
            <a:spLocks noChangeArrowheads="1"/>
          </p:cNvSpPr>
          <p:nvPr/>
        </p:nvSpPr>
        <p:spPr bwMode="auto">
          <a:xfrm rot="1294759">
            <a:off x="8160401" y="740258"/>
            <a:ext cx="851288" cy="73874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ar-A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676400" y="228600"/>
          <a:ext cx="26479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5" imgW="1333440" imgH="419040" progId="Equation.3">
                  <p:embed/>
                </p:oleObj>
              </mc:Choice>
              <mc:Fallback>
                <p:oleObj name="Equation" r:id="rId5" imgW="13334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"/>
                        <a:ext cx="26479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1676400"/>
            <a:ext cx="129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تدريبات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89729" y="3552825"/>
            <a:ext cx="1079596" cy="572058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( 2)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4899" y="3767348"/>
            <a:ext cx="5896512" cy="872886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ar-AE" sz="1800" b="1" u="none" dirty="0">
                <a:latin typeface="Arial" charset="0"/>
              </a:rPr>
              <a:t>جد معادلة القطع الناقص  الذي مركزه </a:t>
            </a:r>
            <a:r>
              <a:rPr lang="en-US" sz="1800" b="1" u="none" dirty="0" smtClean="0">
                <a:latin typeface="Arial" charset="0"/>
              </a:rPr>
              <a:t>(2,2) </a:t>
            </a:r>
            <a:r>
              <a:rPr lang="ar-AE" sz="1800" b="1" u="none" dirty="0" smtClean="0">
                <a:latin typeface="Arial" charset="0"/>
              </a:rPr>
              <a:t>  </a:t>
            </a:r>
            <a:r>
              <a:rPr lang="ar-AE" sz="1800" b="1" u="none" dirty="0">
                <a:latin typeface="Arial" charset="0"/>
              </a:rPr>
              <a:t>وإحدى بؤرتيه </a:t>
            </a:r>
            <a:r>
              <a:rPr lang="ar-AE" sz="1800" b="1" u="none" dirty="0" smtClean="0">
                <a:latin typeface="Arial" charset="0"/>
              </a:rPr>
              <a:t>النقطة</a:t>
            </a:r>
            <a:r>
              <a:rPr lang="en-US" sz="1800" b="1" u="none" dirty="0" smtClean="0">
                <a:latin typeface="Arial" charset="0"/>
              </a:rPr>
              <a:t> </a:t>
            </a:r>
            <a:r>
              <a:rPr lang="ar-SA" sz="1800" b="1" u="none" dirty="0" smtClean="0">
                <a:latin typeface="Arial" charset="0"/>
              </a:rPr>
              <a:t> </a:t>
            </a:r>
            <a:r>
              <a:rPr lang="en-US" sz="1800" b="1" u="none" dirty="0" smtClean="0">
                <a:latin typeface="Arial" charset="0"/>
              </a:rPr>
              <a:t>(-1,2)</a:t>
            </a:r>
            <a:r>
              <a:rPr lang="ar-AE" sz="1800" b="1" u="none" dirty="0" smtClean="0">
                <a:latin typeface="Arial" charset="0"/>
              </a:rPr>
              <a:t>      </a:t>
            </a:r>
            <a:r>
              <a:rPr lang="ar-AE" sz="1800" b="1" u="none" dirty="0">
                <a:latin typeface="Arial" charset="0"/>
              </a:rPr>
              <a:t>وطول محوره الأكبر            وحدة  .</a:t>
            </a:r>
          </a:p>
        </p:txBody>
      </p:sp>
      <p:grpSp>
        <p:nvGrpSpPr>
          <p:cNvPr id="17" name="مجموعة 10"/>
          <p:cNvGrpSpPr>
            <a:grpSpLocks/>
          </p:cNvGrpSpPr>
          <p:nvPr/>
        </p:nvGrpSpPr>
        <p:grpSpPr bwMode="auto">
          <a:xfrm>
            <a:off x="1435100" y="2528887"/>
            <a:ext cx="7143750" cy="608013"/>
            <a:chOff x="1571604" y="3857628"/>
            <a:chExt cx="7143800" cy="608524"/>
          </a:xfrm>
        </p:grpSpPr>
        <p:sp>
          <p:nvSpPr>
            <p:cNvPr id="19" name="AutoShape 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35903" y="3857628"/>
              <a:ext cx="1079501" cy="57150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 algn="ctr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ar-AE" sz="2000" b="1" u="none">
                  <a:solidFill>
                    <a:schemeClr val="bg1"/>
                  </a:solidFill>
                </a:rPr>
                <a:t>تدريب </a:t>
              </a:r>
              <a:r>
                <a:rPr lang="en-US" sz="2000" b="1" u="none">
                  <a:solidFill>
                    <a:schemeClr val="bg1"/>
                  </a:solidFill>
                </a:rPr>
                <a:t>(1)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571604" y="4071942"/>
              <a:ext cx="5895995" cy="394210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ar-AE" sz="1800" b="1" u="none" dirty="0">
                  <a:latin typeface="Arial" charset="0"/>
                </a:rPr>
                <a:t>أثبت أن المعادلة                                                تمثل قطعاً ناقصاً .</a:t>
              </a:r>
            </a:p>
          </p:txBody>
        </p:sp>
      </p:grpSp>
      <p:sp>
        <p:nvSpPr>
          <p:cNvPr id="22" name="AutoShape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89732" y="5029200"/>
            <a:ext cx="1079593" cy="571019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12700" algn="ctr">
            <a:solidFill>
              <a:srgbClr val="FFCC66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ar-AE" sz="2000" b="1" u="none">
                <a:solidFill>
                  <a:schemeClr val="bg1"/>
                </a:solidFill>
              </a:rPr>
              <a:t>تدريب </a:t>
            </a:r>
            <a:r>
              <a:rPr lang="en-US" sz="2000" b="1" u="none">
                <a:solidFill>
                  <a:schemeClr val="bg1"/>
                </a:solidFill>
              </a:rPr>
              <a:t>( 3)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66800" y="5243334"/>
            <a:ext cx="6254614" cy="424732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AE" sz="1800" b="1" u="none" dirty="0">
                <a:latin typeface="Arial" charset="0"/>
              </a:rPr>
              <a:t>أوجد معادلة المماس لمنحنى القطع الناقص                       عند </a:t>
            </a:r>
            <a:r>
              <a:rPr lang="ar-AE" sz="1800" b="1" u="none" dirty="0" smtClean="0">
                <a:latin typeface="Arial" charset="0"/>
              </a:rPr>
              <a:t>النقطة</a:t>
            </a:r>
            <a:r>
              <a:rPr lang="ar-SA" sz="1800" b="1" u="none" dirty="0" smtClean="0">
                <a:latin typeface="Arial" charset="0"/>
              </a:rPr>
              <a:t> </a:t>
            </a:r>
            <a:r>
              <a:rPr lang="en-US" sz="1800" b="1" u="none" dirty="0" smtClean="0">
                <a:latin typeface="Arial" charset="0"/>
              </a:rPr>
              <a:t>(-2,1)</a:t>
            </a:r>
            <a:r>
              <a:rPr lang="ar-AE" sz="1800" b="1" u="none" dirty="0" smtClean="0">
                <a:latin typeface="Arial" charset="0"/>
              </a:rPr>
              <a:t> </a:t>
            </a:r>
            <a:endParaRPr lang="ar-AE" sz="1800" b="1" u="none" dirty="0">
              <a:latin typeface="Arial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124201" y="2743200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Equation" r:id="rId7" imgW="1587240" imgH="228600" progId="Equation.3">
                  <p:embed/>
                </p:oleObj>
              </mc:Choice>
              <mc:Fallback>
                <p:oleObj name="Equation" r:id="rId7" imgW="15872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2743200"/>
                        <a:ext cx="2743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029200" y="4267200"/>
          <a:ext cx="6858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Equation" r:id="rId9" imgW="380880" imgH="228600" progId="Equation.3">
                  <p:embed/>
                </p:oleObj>
              </mc:Choice>
              <mc:Fallback>
                <p:oleObj name="Equation" r:id="rId9" imgW="3808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685800" cy="411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819400" y="51816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11" imgW="698400" imgH="228600" progId="Equation.3">
                  <p:embed/>
                </p:oleObj>
              </mc:Choice>
              <mc:Fallback>
                <p:oleObj name="Equation" r:id="rId11" imgW="6984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81600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22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828800" y="533400"/>
            <a:ext cx="701040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أرجو أن يتحقق تمام الاستفادة من هذا العمل المتواضع</a:t>
            </a:r>
            <a:b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</a:br>
            <a:r>
              <a:rPr lang="ar-AE" sz="4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Hor" pitchFamily="2" charset="-78"/>
              </a:rPr>
              <a:t>ولا تنسونا من صالح دعاءكم</a:t>
            </a:r>
            <a:endParaRPr lang="en-US" sz="4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L-Hor" pitchFamily="2" charset="-78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362200" y="4114800"/>
            <a:ext cx="2786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AE" sz="4400" b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assam Ostorah" pitchFamily="2" charset="-78"/>
              </a:rPr>
              <a:t>عزيزة زهران </a:t>
            </a:r>
            <a:endParaRPr lang="en-US" sz="4400" b="1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Bassam Ostorah" pitchFamily="2" charset="-78"/>
            </a:endParaRPr>
          </a:p>
        </p:txBody>
      </p:sp>
      <p:pic>
        <p:nvPicPr>
          <p:cNvPr id="59396" name="Picture 4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7205">
            <a:off x="4724400" y="3048000"/>
            <a:ext cx="781050" cy="781050"/>
          </a:xfrm>
          <a:prstGeom prst="rect">
            <a:avLst/>
          </a:prstGeom>
          <a:noFill/>
        </p:spPr>
      </p:pic>
      <p:pic>
        <p:nvPicPr>
          <p:cNvPr id="59397" name="Picture 5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2053">
            <a:off x="3276600" y="2971800"/>
            <a:ext cx="917575" cy="917575"/>
          </a:xfrm>
          <a:prstGeom prst="rect">
            <a:avLst/>
          </a:prstGeom>
          <a:noFill/>
        </p:spPr>
      </p:pic>
      <p:pic>
        <p:nvPicPr>
          <p:cNvPr id="59398" name="Picture 6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8295">
            <a:off x="2057400" y="3048000"/>
            <a:ext cx="887413" cy="887413"/>
          </a:xfrm>
          <a:prstGeom prst="rect">
            <a:avLst/>
          </a:prstGeom>
          <a:noFill/>
        </p:spPr>
      </p:pic>
      <p:pic>
        <p:nvPicPr>
          <p:cNvPr id="59399" name="Picture 7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89928">
            <a:off x="6096000" y="3124200"/>
            <a:ext cx="673100" cy="673100"/>
          </a:xfrm>
          <a:prstGeom prst="rect">
            <a:avLst/>
          </a:prstGeom>
          <a:noFill/>
        </p:spPr>
      </p:pic>
      <p:pic>
        <p:nvPicPr>
          <p:cNvPr id="59400" name="Picture 8" descr="butterfl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93013">
            <a:off x="7315200" y="3200400"/>
            <a:ext cx="762000" cy="762000"/>
          </a:xfrm>
          <a:prstGeom prst="rect">
            <a:avLst/>
          </a:prstGeom>
          <a:noFill/>
        </p:spPr>
      </p:pic>
      <p:pic>
        <p:nvPicPr>
          <p:cNvPr id="59401" name="Picture 9" descr="munt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1150938" cy="628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/>
      <p:bldP spid="593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Group 2"/>
          <p:cNvGraphicFramePr>
            <a:graphicFrameLocks noGrp="1"/>
          </p:cNvGraphicFramePr>
          <p:nvPr/>
        </p:nvGraphicFramePr>
        <p:xfrm>
          <a:off x="2286000" y="228600"/>
          <a:ext cx="4824413" cy="5803901"/>
        </p:xfrm>
        <a:graphic>
          <a:graphicData uri="http://schemas.openxmlformats.org/drawingml/2006/table">
            <a:tbl>
              <a:tblPr rtl="1"/>
              <a:tblGrid>
                <a:gridCol w="1233488"/>
                <a:gridCol w="877887"/>
                <a:gridCol w="27130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القبعة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عملها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البيضاء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محايد ( حقائق معلومات موضوعية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F112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الحمراء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AF112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مشاعر ـ عواطف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السوداء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سلبيات ( نقد ـ عيوب 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9DC3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الصفراء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E9DC3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ايجابيات ( تفاؤل ـ مزايا 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06C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الخضراء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506C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ابداع ـ انتاج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الزرقاء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تنفيذ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8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85B6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20868" name="Picture 36" descr="hats"/>
          <p:cNvPicPr>
            <a:picLocks noChangeAspect="1" noChangeArrowheads="1"/>
          </p:cNvPicPr>
          <p:nvPr/>
        </p:nvPicPr>
        <p:blipFill>
          <a:blip r:embed="rId3" cstate="print"/>
          <a:srcRect l="24409" t="8403" r="54340" b="71643"/>
          <a:stretch>
            <a:fillRect/>
          </a:stretch>
        </p:blipFill>
        <p:spPr bwMode="auto">
          <a:xfrm>
            <a:off x="4953000" y="914400"/>
            <a:ext cx="863600" cy="823912"/>
          </a:xfrm>
          <a:prstGeom prst="rect">
            <a:avLst/>
          </a:prstGeom>
          <a:noFill/>
        </p:spPr>
      </p:pic>
      <p:pic>
        <p:nvPicPr>
          <p:cNvPr id="120869" name="Picture 37" descr="hats"/>
          <p:cNvPicPr>
            <a:picLocks noChangeAspect="1" noChangeArrowheads="1"/>
          </p:cNvPicPr>
          <p:nvPr/>
        </p:nvPicPr>
        <p:blipFill>
          <a:blip r:embed="rId3" cstate="print"/>
          <a:srcRect l="47639" t="8009" r="28732" b="69078"/>
          <a:stretch>
            <a:fillRect/>
          </a:stretch>
        </p:blipFill>
        <p:spPr bwMode="auto">
          <a:xfrm>
            <a:off x="4953000" y="1600200"/>
            <a:ext cx="757237" cy="865188"/>
          </a:xfrm>
          <a:prstGeom prst="rect">
            <a:avLst/>
          </a:prstGeom>
          <a:noFill/>
        </p:spPr>
      </p:pic>
      <p:pic>
        <p:nvPicPr>
          <p:cNvPr id="120870" name="Picture 38" descr="hats"/>
          <p:cNvPicPr>
            <a:picLocks noChangeAspect="1" noChangeArrowheads="1"/>
          </p:cNvPicPr>
          <p:nvPr/>
        </p:nvPicPr>
        <p:blipFill>
          <a:blip r:embed="rId3" cstate="print"/>
          <a:srcRect l="50781" t="64131" r="28516" b="19193"/>
          <a:stretch>
            <a:fillRect/>
          </a:stretch>
        </p:blipFill>
        <p:spPr bwMode="auto">
          <a:xfrm>
            <a:off x="5105400" y="2667000"/>
            <a:ext cx="865187" cy="635000"/>
          </a:xfrm>
          <a:prstGeom prst="rect">
            <a:avLst/>
          </a:prstGeom>
          <a:noFill/>
        </p:spPr>
      </p:pic>
      <p:pic>
        <p:nvPicPr>
          <p:cNvPr id="120871" name="Picture 39" descr="hats"/>
          <p:cNvPicPr>
            <a:picLocks noChangeAspect="1" noChangeArrowheads="1"/>
          </p:cNvPicPr>
          <p:nvPr/>
        </p:nvPicPr>
        <p:blipFill>
          <a:blip r:embed="rId3" cstate="print"/>
          <a:srcRect l="26295" t="62352" r="55122" b="19167"/>
          <a:stretch>
            <a:fillRect/>
          </a:stretch>
        </p:blipFill>
        <p:spPr bwMode="auto">
          <a:xfrm>
            <a:off x="5105400" y="4343400"/>
            <a:ext cx="790575" cy="750887"/>
          </a:xfrm>
          <a:prstGeom prst="rect">
            <a:avLst/>
          </a:prstGeom>
          <a:noFill/>
        </p:spPr>
      </p:pic>
      <p:pic>
        <p:nvPicPr>
          <p:cNvPr id="120872" name="Picture 40" descr="hats"/>
          <p:cNvPicPr>
            <a:picLocks noChangeAspect="1" noChangeArrowheads="1"/>
          </p:cNvPicPr>
          <p:nvPr/>
        </p:nvPicPr>
        <p:blipFill>
          <a:blip r:embed="rId3" cstate="print"/>
          <a:srcRect l="68906" t="39491" r="12206" b="41597"/>
          <a:stretch>
            <a:fillRect/>
          </a:stretch>
        </p:blipFill>
        <p:spPr bwMode="auto">
          <a:xfrm>
            <a:off x="4953000" y="3581400"/>
            <a:ext cx="863600" cy="649287"/>
          </a:xfrm>
          <a:prstGeom prst="rect">
            <a:avLst/>
          </a:prstGeom>
          <a:noFill/>
        </p:spPr>
      </p:pic>
      <p:pic>
        <p:nvPicPr>
          <p:cNvPr id="120873" name="Picture 41" descr="hats"/>
          <p:cNvPicPr>
            <a:picLocks noChangeAspect="1" noChangeArrowheads="1"/>
          </p:cNvPicPr>
          <p:nvPr/>
        </p:nvPicPr>
        <p:blipFill>
          <a:blip r:embed="rId3" cstate="print"/>
          <a:srcRect l="9045" t="39491" r="72049" b="42639"/>
          <a:stretch>
            <a:fillRect/>
          </a:stretch>
        </p:blipFill>
        <p:spPr bwMode="auto">
          <a:xfrm>
            <a:off x="5105400" y="5181600"/>
            <a:ext cx="793750" cy="766763"/>
          </a:xfrm>
          <a:prstGeom prst="rect">
            <a:avLst/>
          </a:prstGeom>
          <a:noFill/>
        </p:spPr>
      </p:pic>
      <p:sp>
        <p:nvSpPr>
          <p:cNvPr id="120878" name="Rectangle 46"/>
          <p:cNvSpPr>
            <a:spLocks noChangeArrowheads="1"/>
          </p:cNvSpPr>
          <p:nvPr/>
        </p:nvSpPr>
        <p:spPr bwMode="auto">
          <a:xfrm>
            <a:off x="7507287" y="0"/>
            <a:ext cx="163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القبعات</a:t>
            </a:r>
          </a:p>
          <a:p>
            <a:r>
              <a:rPr lang="ar-SA" sz="3600" dirty="0">
                <a:solidFill>
                  <a:srgbClr val="CC3399"/>
                </a:solidFill>
                <a:latin typeface="Arial" pitchFamily="34" charset="0"/>
              </a:rPr>
              <a:t>الست </a:t>
            </a:r>
            <a:endParaRPr lang="en-US" sz="3600" dirty="0">
              <a:solidFill>
                <a:srgbClr val="CC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0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20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20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133600" y="1143000"/>
            <a:ext cx="6276975" cy="3638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وآخر دعوانا </a:t>
            </a:r>
          </a:p>
          <a:p>
            <a:pPr algn="ctr"/>
            <a:r>
              <a:rPr lang="ar-SA" sz="2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latin typeface="PT Bold Heading"/>
              </a:rPr>
              <a:t>أن الحمد لله رب العالمين </a:t>
            </a:r>
            <a:endParaRPr lang="en-US" sz="2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PT Bold Headi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ED01"/>
          <p:cNvPicPr>
            <a:picLocks noChangeAspect="1" noChangeArrowheads="1"/>
          </p:cNvPicPr>
          <p:nvPr/>
        </p:nvPicPr>
        <p:blipFill>
          <a:blip r:embed="rId2" cstate="print"/>
          <a:srcRect t="10714" r="5208" b="14286"/>
          <a:stretch>
            <a:fillRect/>
          </a:stretch>
        </p:blipFill>
        <p:spPr bwMode="auto">
          <a:xfrm>
            <a:off x="1905000" y="685800"/>
            <a:ext cx="6934200" cy="4800600"/>
          </a:xfrm>
          <a:prstGeom prst="rect">
            <a:avLst/>
          </a:prstGeom>
          <a:noFill/>
        </p:spPr>
      </p:pic>
      <p:pic>
        <p:nvPicPr>
          <p:cNvPr id="122883" name="Picture 3" descr="BRD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2590800"/>
            <a:ext cx="4211637" cy="3246437"/>
          </a:xfrm>
          <a:prstGeom prst="rect">
            <a:avLst/>
          </a:prstGeom>
          <a:noFill/>
        </p:spPr>
      </p:pic>
      <p:sp>
        <p:nvSpPr>
          <p:cNvPr id="122884" name="WordArt 4" descr="رخام بني"/>
          <p:cNvSpPr>
            <a:spLocks noChangeArrowheads="1" noChangeShapeType="1" noTextEdit="1"/>
          </p:cNvSpPr>
          <p:nvPr/>
        </p:nvSpPr>
        <p:spPr bwMode="auto">
          <a:xfrm rot="-731480">
            <a:off x="6463786" y="4070703"/>
            <a:ext cx="18319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kern="10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الواجب المنزلي </a:t>
            </a:r>
            <a:endParaRPr lang="en-US" sz="3600" b="1" kern="10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22885" name="WordArt 5" descr="رخام بني"/>
          <p:cNvSpPr>
            <a:spLocks noChangeArrowheads="1" noChangeShapeType="1" noTextEdit="1"/>
          </p:cNvSpPr>
          <p:nvPr/>
        </p:nvSpPr>
        <p:spPr bwMode="auto">
          <a:xfrm>
            <a:off x="3048000" y="1524000"/>
            <a:ext cx="198120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 </a:t>
            </a:r>
            <a:r>
              <a:rPr lang="ar-SA" sz="23900" b="1" kern="10" normalizeH="1" dirty="0" smtClean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40</a:t>
            </a:r>
            <a:endParaRPr lang="ar-SA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ar-SA" sz="23900" b="1" kern="10" normalizeH="1" dirty="0">
                <a:ln w="9525">
                  <a:solidFill>
                    <a:srgbClr val="CC99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تمرين : 2 ، 6</a:t>
            </a:r>
            <a:endParaRPr lang="en-US" sz="23900" b="1" kern="10" normalizeH="1" dirty="0">
              <a:ln w="9525">
                <a:solidFill>
                  <a:srgbClr val="CC99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4" grpId="1" animBg="1"/>
      <p:bldP spid="1228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752600" y="1905000"/>
            <a:ext cx="6400800" cy="3886200"/>
            <a:chOff x="972" y="889"/>
            <a:chExt cx="3907" cy="1389"/>
          </a:xfrm>
        </p:grpSpPr>
        <p:sp>
          <p:nvSpPr>
            <p:cNvPr id="8" name="AutoShape 19"/>
            <p:cNvSpPr>
              <a:spLocks noChangeArrowheads="1"/>
            </p:cNvSpPr>
            <p:nvPr/>
          </p:nvSpPr>
          <p:spPr bwMode="auto">
            <a:xfrm>
              <a:off x="3244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brightRoom" dir="t"/>
            </a:scene3d>
            <a:sp3d prstMaterial="powder"/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مقدمة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972" y="889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36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المكافئ</a:t>
              </a:r>
              <a:endParaRPr lang="en-US" sz="36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0" name="AutoShape 19"/>
            <p:cNvSpPr>
              <a:spLocks noChangeArrowheads="1"/>
            </p:cNvSpPr>
            <p:nvPr/>
          </p:nvSpPr>
          <p:spPr bwMode="auto">
            <a:xfrm>
              <a:off x="3244" y="1824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الناقص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11" name="AutoShape 19"/>
            <p:cNvSpPr>
              <a:spLocks noChangeArrowheads="1"/>
            </p:cNvSpPr>
            <p:nvPr/>
          </p:nvSpPr>
          <p:spPr bwMode="auto">
            <a:xfrm>
              <a:off x="1020" y="1796"/>
              <a:ext cx="1635" cy="454"/>
            </a:xfrm>
            <a:prstGeom prst="bevel">
              <a:avLst>
                <a:gd name="adj" fmla="val 12500"/>
              </a:avLst>
            </a:prstGeom>
            <a:solidFill>
              <a:srgbClr val="FFCC66"/>
            </a:solidFill>
            <a:ln w="12700">
              <a:solidFill>
                <a:srgbClr val="FFCC66"/>
              </a:solidFill>
              <a:miter lim="800000"/>
              <a:headEnd/>
              <a:tailEnd/>
            </a:ln>
            <a:scene3d>
              <a:camera prst="perspectiveHeroicExtremeRightFacing"/>
              <a:lightRig rig="threePt" dir="t"/>
            </a:scene3d>
          </p:spPr>
          <p:txBody>
            <a:bodyPr wrap="none" tIns="82800" bIns="82800" anchor="ctr" anchorCtr="1"/>
            <a:lstStyle/>
            <a:p>
              <a:r>
                <a:rPr lang="ar-AE" sz="4400" b="1" kern="10" dirty="0">
                  <a:ln w="9525">
                    <a:solidFill>
                      <a:srgbClr val="A50021"/>
                    </a:solidFill>
                    <a:round/>
                    <a:headEnd/>
                    <a:tailEnd/>
                  </a:ln>
                  <a:solidFill>
                    <a:srgbClr val="FFCC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القطع الزائد</a:t>
              </a:r>
              <a:endParaRPr lang="en-US" sz="4400" b="1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373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SA" sz="3600" b="1" u="sng" kern="10" dirty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محتوى </a:t>
            </a:r>
            <a:r>
              <a:rPr lang="ar-SA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التعلم</a:t>
            </a:r>
            <a:r>
              <a:rPr lang="en-US" sz="3600" b="1" u="sng" kern="10" dirty="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FF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sz="3600" b="1" u="sng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FFCC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BRD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905000"/>
            <a:ext cx="2667000" cy="4491037"/>
          </a:xfrm>
          <a:prstGeom prst="rect">
            <a:avLst/>
          </a:prstGeom>
          <a:noFill/>
        </p:spPr>
      </p:pic>
      <p:sp>
        <p:nvSpPr>
          <p:cNvPr id="12" name="Text Box 20"/>
          <p:cNvSpPr txBox="1">
            <a:spLocks noChangeArrowheads="1"/>
          </p:cNvSpPr>
          <p:nvPr/>
        </p:nvSpPr>
        <p:spPr bwMode="auto">
          <a:xfrm rot="21209727">
            <a:off x="6623358" y="2362992"/>
            <a:ext cx="19943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تذكري قول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الرسول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GA Arabesque" pitchFamily="2" charset="2"/>
              </a:rPr>
              <a:t> صلى الله عليه وسلم </a:t>
            </a:r>
            <a:r>
              <a:rPr lang="ar-SA" sz="2000" b="1" dirty="0" smtClean="0">
                <a:solidFill>
                  <a:srgbClr val="F95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:</a:t>
            </a:r>
            <a:endParaRPr lang="ar-SA" sz="2000" b="1" dirty="0">
              <a:solidFill>
                <a:srgbClr val="F95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 من سلك طريقاً يلتمس فيه علماً سهل الله له طريقاً إلى الجنة )</a:t>
            </a:r>
            <a:endParaRPr lang="en-US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" name="Picture 4" descr="C:\Users\User\Pictures\800px-Conic_sections_with_plane_svg.png"/>
          <p:cNvPicPr>
            <a:picLocks noChangeAspect="1" noChangeArrowheads="1"/>
          </p:cNvPicPr>
          <p:nvPr/>
        </p:nvPicPr>
        <p:blipFill>
          <a:blip r:embed="rId4" cstate="print">
            <a:lum bright="32000" contrast="8000"/>
          </a:blip>
          <a:srcRect b="18869"/>
          <a:stretch>
            <a:fillRect/>
          </a:stretch>
        </p:blipFill>
        <p:spPr bwMode="auto">
          <a:xfrm>
            <a:off x="1143000" y="2286000"/>
            <a:ext cx="5026007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7086600" cy="1371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148"/>
              </a:avLst>
            </a:prstTxWarp>
          </a:bodyPr>
          <a:lstStyle/>
          <a:p>
            <a:pPr>
              <a:defRPr/>
            </a:pPr>
            <a:r>
              <a:rPr lang="ar-AE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مقدمة</a:t>
            </a:r>
            <a:r>
              <a:rPr lang="ar-SA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</a:t>
            </a:r>
            <a:r>
              <a:rPr lang="en-US" sz="28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    Introduction</a:t>
            </a:r>
            <a:endParaRPr lang="en-US" sz="28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ar-A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pic>
        <p:nvPicPr>
          <p:cNvPr id="17" name="Picture 6" descr="C:\Documents and Settings\user\My Documents\Conics\pb_cons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95600"/>
            <a:ext cx="5791200" cy="309154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990600" y="1066800"/>
            <a:ext cx="7931150" cy="100258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  <a:spcBef>
                <a:spcPct val="50000"/>
              </a:spcBef>
            </a:pPr>
            <a:r>
              <a:rPr lang="ar-AE" sz="2400" b="1" u="none" dirty="0"/>
              <a:t>    إذا قطع مستوى مخروطين قائمين  مقلوبين لا نهائيين في أوضاع واتجاهات </a:t>
            </a:r>
            <a:r>
              <a:rPr lang="ar-SA" sz="2400" b="1" u="none" dirty="0"/>
              <a:t> مختلفة فإننا نحصل على قطوع مختلفة تسمى قطوعاً مخروطية .</a:t>
            </a:r>
            <a:endParaRPr lang="en-US" sz="2400" b="1" u="none" dirty="0"/>
          </a:p>
        </p:txBody>
      </p:sp>
      <p:sp>
        <p:nvSpPr>
          <p:cNvPr id="18" name="Rectangle 17"/>
          <p:cNvSpPr/>
          <p:nvPr/>
        </p:nvSpPr>
        <p:spPr>
          <a:xfrm>
            <a:off x="1676400" y="228600"/>
            <a:ext cx="6572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ar-SA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القطوع المخروطية  </a:t>
            </a:r>
            <a:r>
              <a:rPr lang="en-US" sz="3600" b="1" u="sng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Conic Sections</a:t>
            </a:r>
          </a:p>
        </p:txBody>
      </p:sp>
      <p:pic>
        <p:nvPicPr>
          <p:cNvPr id="6" name="Picture 1" descr="C:\Documents and Settings\user\My Documents\Conics\mysection_pi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569968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8318a5e5dc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8305800" cy="6324600"/>
          </a:xfrm>
          <a:prstGeom prst="rect">
            <a:avLst/>
          </a:prstGeom>
          <a:noFill/>
        </p:spPr>
      </p:pic>
      <p:pic>
        <p:nvPicPr>
          <p:cNvPr id="10" name="Picture 3" descr="197842ebb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0"/>
            <a:ext cx="8331200" cy="6400800"/>
          </a:xfrm>
          <a:prstGeom prst="rect">
            <a:avLst/>
          </a:prstGeom>
          <a:noFill/>
        </p:spPr>
      </p:pic>
      <p:pic>
        <p:nvPicPr>
          <p:cNvPr id="11" name="Picture 4" descr="بقث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0"/>
            <a:ext cx="8331200" cy="6324600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الشكل الناتج من تساقط حبات المطر على الارض  ؟؟؟؟؟؟؟؟؟؟؟؟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J028286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0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21"/>
          <a:stretch>
            <a:fillRect/>
          </a:stretch>
        </p:blipFill>
        <p:spPr bwMode="auto">
          <a:xfrm>
            <a:off x="0" y="0"/>
            <a:ext cx="53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791200" y="3048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ar-AE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5400000" scaled="1"/>
                </a:gradFill>
                <a:cs typeface="PT Bold Heading"/>
              </a:rPr>
              <a:t>القطع الناقص</a:t>
            </a: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>
              <a:defRPr/>
            </a:pPr>
            <a:r>
              <a:rPr lang="en-US" sz="2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Arial"/>
                <a:cs typeface="Arial"/>
              </a:rPr>
              <a:t>Ellipse</a:t>
            </a:r>
            <a:endParaRPr lang="ar-AE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5" name="Picture 2" descr="F:\memoryyy\2008-2009\12علمي\تكامل\الحجوم\mywave1_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406506"/>
            <a:ext cx="2514600" cy="994294"/>
          </a:xfrm>
          <a:prstGeom prst="rect">
            <a:avLst/>
          </a:prstGeom>
          <a:noFill/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0" y="3505200"/>
          <a:ext cx="2700527" cy="210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Packager Shell Object" showAsIcon="1" r:id="rId5" imgW="914400" imgH="714240" progId="Package">
                  <p:embed/>
                </p:oleObj>
              </mc:Choice>
              <mc:Fallback>
                <p:oleObj name="Packager Shell Object" showAsIcon="1" r:id="rId5" imgW="914400" imgH="7142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700527" cy="210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 descr="C:\Documents and Settings\user\My Documents\Conics\القطوع\صور للقطوع المخروطية\1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152400"/>
            <a:ext cx="1543050" cy="1157288"/>
          </a:xfrm>
          <a:prstGeom prst="rect">
            <a:avLst/>
          </a:prstGeom>
          <a:noFill/>
        </p:spPr>
      </p:pic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29200" y="1600200"/>
          <a:ext cx="28956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Packager Shell Object" showAsIcon="1" r:id="rId8" imgW="914400" imgH="714240" progId="Package">
                  <p:embed/>
                </p:oleObj>
              </mc:Choice>
              <mc:Fallback>
                <p:oleObj name="Packager Shell Object" showAsIcon="1" r:id="rId8" imgW="914400" imgH="71424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00200"/>
                        <a:ext cx="2895600" cy="226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GBX_CT" val="94C43EB33F1B4C5B8243BED2D5E3CF89"/>
  <p:tag name="_GBX_94C43EB33F1B4C5B8243BED2D5E3CF89_*1$" val="adud6izWz65bUu5n%b/8sJ~IZIEWr4L2IvuV!3}mQSy0Gu!QSdJ@,iA:-B[,CY=F:9IxwiN5agP8Neo0Fid2wXNWPFmE:uFaBsMr)+nx/TK9RDm;U#.2aSr$aSfN0R%$-.X%O0"/>
  <p:tag name="_GBX_94C43EB33F1B4C5B8243BED2D5E3CF89_*1$1" val="(f/xzYK3]RN%=Mzw:-Z#=r0b1.R5j]5l0paX@X17Y{J*+1MEKo}K+Af!5XPwu$F8JrBg=*{E*sBRNwP{oC)vp$@DtewEV0(z8@}#:d/fq|4c{7{mW%Y5!ry%!:NRZ!y~7k[FwfQ/+C7bxP|#nk5:3*BBwyB!yR{vbstVkt:KqFAlC,NKEzOqRH0i.Bai46h:mFYUnQk5VjLpm,rxhr4k*b-NsWVOG)Fps$+=kiMncA[8[ofgV+~I!GeLVrt%ef!;97yLcmidE(c:xmV89Ga^}Hb*jFmA:yl4mu:Ayzg:~fxiN.^~Ijqa(Uw3^x%w4L#wx0vVa5mBWQ0mCJ,ej5Z(YnBszVl2CfkFvHanyHSO!Opey=6Wr=8xT,h+*#^t8#8XzlAnq@y*}{1(LgMFm3xE-cSjLe%Y@/xSTiC@|{D@P9|(+m~Z7(xjZ8B$.L43CJF$I5B;:v,V3GTl#$Lw-.V.R@OGaaR@wj=jK3[1QpSV$DYd#C)|*T0{6srC^I(rW-|Dl#P$k[~xHMG6+@:Rr:3cIQdJkVDaDz2U!~^X)8{lr=89pD6t0h!ZLr!B8{}Ag~CZD%xu^2@-1i~%{6FRb-gbbP2wY^6FBrDnbwFLx8/m44IT8wK)JJEmqah)A40|SY9e9YcM^fPa~09*t;{E6z1txqr,uct]m%1:am+Y/I3fX+Bsr}:^*7)PiChk:bi(}Kj:Fy,cW0*9(]rw7a2a[;Wjsvr^Ph$k9EG8]304{6h^b}Se:(I8To@C@nis%dTTzTH=Dw3AH-HN(dq-)Kdzg;bm6xYLQN+/0^:AIx|h;i5A]gZ)6*p8DO/osxmfWNJMEJJDuJv.$QRym:8x:)B(Gsl[|ioG[fDVx*HuSlO+kA/1e54hrNFe{n:{5L}})madrNmd2:[U~@ob@OSn-4I4MYF-:50e}^c6GVv3ix)OWsd0/zl:1P]O:S;qrdwS9c3zS]Ng@4$}v7b(WJE,XO8NA;|Nc0jfiG:k7ob4JuC%*6ihh5Oti/~WJ(z^Nw-.@/-X#rAwVuk,ocRUvG6xpGrW*fKux)0j%r2XIoM-VcB)/V7GR)2.sLV[~PSwpbShTvn%B,IJ+!Fkr=X~IEBCrGuN[X!#V1bTBvG{$j/2^:god~3=+,ikI5.RTbN[#Nyj#M{SDgsF%,vspqAelLuRgoONK^Hq[ZCpG.}vDI92=D-;%/5Q+s^M!;l$^8:mFomUZK*TKg=#p$4rX5zyDE#:JNOz-WB@q@@.-V;E|b:lI#y3oC])PVX@M24.:sW):@j%9#M~;ciE0B4k$:..kf=8ZT,WYJYMd#BWS(;qM5:/00=ptB.@prM^H6hYt%FyIb^(dp]m8p7$*|8Ju6$v!BL/H}77gY%PodkXBZt+y.*c[hgNmWS:U,t#LCGbUqnNu$}mNHkm.c{%!I/sXN;H%bmz5^T%H7c04,O!@]C}*mT615tT@V.fu1B+Z1/^9Hl+Qn%CF[[5i-gD#Nd]W@z$]^1V+gN]~,Dm!yr}4QhGQ^YFy:Uu#F6xujkeb[uBoHYvtIJ^IL~-S(]{6hZd^Lkldx*$Gy%*%MWUXlI]W{qHE8|(bh{wmmA:]HJbn62sV5L^AbHnN~G7:.OCE,[=U/T0(7.]q]Q8-+(xDXoLnaePupZ3oqF2kMKL@z,~E36oLr8{*2t^aQHfM%fjN+N~/Ho5p]OxZRycekt^IbEkSa9Jq{z;4iC-pZ|ofA0,ahkLmR1$~MIDCa(V*LlSMnQ5VJPZp$44hE*4;*T4u/ATCAa!OGMR%qX;;aAafUlr^JEcy-^,$u%z*eBg@#9pcwwy.;O4*/pg9[5~DYJh.ZZJy-s=OIGev,9.C*+iuk;*POzBKJi%mWh@Evn9u*S7-q)kLpb8[fYY%X0V62hR!*7tTJe8EH[~e@^3I8saiA^G$BP-)1g,Q#Ix)=fiQ^p1I+#/#]]*lI4zC}^*ZkHE7FA0|giZ@/0|*j.Om/|$r4*~l6m3gGD!fREQ(:|kE(;]qCco$;1F@^+yx$NXuWDUI~.~)CxodX5k7aioGXH@QwoloICuf:A{J]9zia8|smutzz9^08Uv)|WJju7225SA8KXBACUJyd8iSQvK.}%/;^4lr#W;ea+i-]atX59hFH/TUT,D{4dL^rB:doUPpDb{zSHICJC@79XVHP!XeozP+#Y/HE;A7(P2qkzXh5(IZBU@Rg2EU:#Br+8=ijlU8Y.g%fv9]%oZsW|4lw|oX)+8#R7YcTl+l@j}x*wQ%Xl8bs[)8S]xxz^xwG6QDuWOS4E)!m1;cysW0nv5tu/}dnWXHW/lOd{~e#+g2zKI8bgpX/PWk9l9nwynCaA:yxa(UeSMfhO],*KzUuW/)8S!uX8dQr5J-tEA)%2GTs!LU-7.,=:[6$@SRHs/2TH:8e*WMF4sLTJkOCy~*;:Jx0PjR){uOF=}M7MA7|)G~id97{hJ:vLJ2KQ4X!rh{K[K/L9lFg3;H6+qEf,9Ww!L#]|hL{|e|IfZBO{s1n(SJHaw*sLO|Z:bVMC,gQg{nxkq}*~L5mT!OsJ+oOh$Fq/NiMacPFe/RO8igY+:Xto9pUZLN.J;0;Yxim|QV%7.IMeAa%g]VSLAikZ!N-ZNb%[8R(K^^Ux$,8hdg4MnG7m*K)ki~4L(8*1bMFKPSjEiDK^BZw=BzRM*0O).D3u$zoZsv{QjC%rLE8G77K%/WSH9h|T%kUWq4L/r@IzYC0H])7.{uXVYJ^j(3!BEu*SGG;(V1F|ZXdJia2Wv]7A[Tlqw)Dq-{SS)V(AYn3(r)x8,%X8*mEJ)vWFqcB$=}$m;2P8FNxt:O1F|OS9#PIiLusau!IOiGR.:KKoAv67PSMda!-,.}5#p2N9zXSIR.vlwVNpEBZQxx63wlG+A2cd8CM.AznWStxL;k8Pd.QYlb5$v(9AU#DSRh}c@]K%cV7(G$32BNZ/5b3sQG}-]MQ0nu]@v/hFYGJrW~+@(biJD[+]xR/nOnd7fFc#m;JL]xob-n]be(mFfLx%@nf^QXht]v%*f;}MZfeEFQ9kToYBw6F#zDd7C*(~{gEWE}wQ0g{7x$!q#.gH%azLk6:}!2W=eoX.)zQ}eV8iwwd#j}/geg)T6yn.{a-XR0=g.)HtDzNmzPLykh[woUF^=ENXZ,-76[ym:.+Ou-Q0${3jVv,q%q[B#R*r3V..se%C5h6A(Fbfu5av/ghUua(d$z/9]L~VOmZ5xD$.x7M/#7Jtrr~HdQs[W4NL1jA;XBHE5djr#o]z7b,Q!i4IQ]QgkfB5pKs:bB5ni}fV;tLj#@DEuBMHxSfJW4cO5mGO0GS=D!z5+91)=F4T^,s/)RB6:WXbjUr$xa7.UEfYX#W5BKCZY{9tg{pm.s0%nuN~Ed.*J2[]P$$/Zq:@;@4,lh-;@#mtJEmI9mplt8I[eG3m3LWA-l-$2[%zk/t6BORaJ24k$R/4rf2Di|c]VLj0zTij%aB1hNedxn^zr+1+:nRAlVEBjn}ARWe7Jb+{A3k8Sk@H3OpZ16xb7M}pr2S67a]S1m(pVu5)~CvNBdxDlr.+L7oEvGya2p|:^3o4kS;166p5qgO}pWza+CgpNLtw1:{;INdI(Kxl!)X+}JmMeWm9aj7/yn.ciE=(-5!Is4)qTmSUn(r1BRSF.n*B(s^5jD]Y$(-rn/sctdM,mSY7M/45(p$*fW*mk#CL:!|c0)V7iDotY}kNFGze6Qqruq(hU]BKmw+*4Gjh.q77%6/-E1A:~|QRj@;.uVIG6^lQZ1$n|SMw4%Z#1[(TRklx,7J($A6e=ucJhd/M2[=zD#2#d$E(Ft5cLY5W8E3w^hy=@[a0ZwizYs8a82DjmQ3axsTTtNB!7L~HTN%:M6X69=VkvWxvedQh]S^q4hyr8G(=Y@VQLPZkzXh.IhFWnf.glO^@eKQ8Qx.,B(cLPK+pS#PstH3P-QE7,2Bfg=B}Z%=)Bt@Lh1u!HKi]$@h3jFDr}D2Yp@cyHjl2t9/l[~W![S$X[KKHum~SaE{qS1l*zB4yUDGxN#~e{p8[GJ^K!AMn459]5]G~OqMLHok)pJ]Gcd@e^Ypbub=c4EQip-JBfo}9e^3xQL0/6sW;k*-VKsghw**Vuz,~mS4sY74%$I(8pV);uhOVXnC]%wrNta7+g%MDN45|T=Ib@9FsSob@FfDA,J9%D=8L8P)!V+LKG3lrMaLaF8*Y,yzr:s~y)J}{C60KRUmXJf)RFD0P#1+T.tRpC2Zf]B/gBIA5#Yr3vzTYJN+qT0hPYkYar4Hj]2(,XQ=xX2T*;e/N,7iI)WHW|mNvFx.gN}YdHx@ThhG$,Q5r2QywU{@Wc#S=7%0^zGzaoWt/:0)odJ(!ddmzme$Jwo23ivYlIUL~Cl9],LJce!+u6Gi./gS3^)%vyG-!h@H}Myq28%e;1.7Z56s;Ml{~:SVj26zFH@:e^9)Gd7~#S~6CyPX0bjb%hq*=0zDl$~mq!.#|2;S/Zn/Fv-i=3R{R;$$Q~NF}!h%I]E-ghy/^S#aML[YE(vGHuziubKYttEF8S%PNe1x-u=%,#(Y3,5$^v~zifu@Z;PrBS|BJk]%OGJS$6@j=vVe]TuhYvW4v6jDp^bbseVE;/Wmy~v(5%QacP)Q(Di-V)f=eEKv,zFfQMOuOUBW@8c~wKp8Hzz:H/};cs.MxHQEo%%a8]bIEfw/J=VlsdtFg(RJwGb]!9~},-EYn5VL9,Z9(2BZu7:H@~@j-iXzLC:%cbv=3nfx^3.ONGFZ1WsZT%rG^Vs(R#e@Z/:uOG[}k![:e07cW^SC%0.Q%2/Tma96GFP=vYg[(go,cZoh.X9n43QHY[KiJyo{UU$qrwE1NFqbS1Y,=c*k5+-FHusf%xL^z2!r@Y3ppV(%D6{goy$!o$;4r(Q{#[dsl8-GfUjuL6}oAfa#/@3nGE(z^}~[Ox+ogE*gxvrs[(./!+[$3+AoLL+k(SWWhov-T(=8$NJWOHKZEh@w=wL6S6Ud*!6$N2Az98Colk[0NVK}f!Ct@h^h7QQJs##R82:g.jGkzW)[aV+czF-.i,Taphu*:wGGs[a,.6WczN!t:Y#SkZ7a5.ff*A;bmY-t;bfx|Fs9wmN}CkL!B$7Gj(}{v1S/89[~6/ca)@K5IoP9tTp9~+0kPz1(o92PH9m233NzeE-aTe!nbZ0MzDgVu0Fv/R1;C,bj(U*eJSyxcZ1l@CCitLzpgo+q7VDk/g1~Kyqu3U+T%uq=%Nt~%a8Ux{E]#qMI4hO^FKVZ:hch|1h7;T*;voyvNyB/D@Czw%9((Jb(vGZ34e,9j*tmzs(enR=eLT4oblI4:=3UL+k)@6sJa4~8k-,YB92@OFYJKR|d{BDTX#u!Z!T#1,t6H.aw2Bg@6%crVwRo=O4kFrP%E--5K8T*@VBT@UwOhb+W:]M7w6a.FIsH,pF=8U:QjEzjYJ#({mk;5)eCeDR.7o+VJ)eOmfoAKP6c2Q^FsT9b]*k0P3WiM)@lc1n5zxGyu7A)o;zP0O%WF{}s{$Tzh(eNaqdM[NJ;HhL/qLw.SDRwf[/29RU2G,s9k2@;{|CAMvbL)Lk@8qIa1a#lzGG;Fh~OGGmp,-9Zb=FW@y,eor55]IM7Eemsq}gm31;H..3|E-;F0Aw%:Di~RDVTyx0(Sibj%C^6{W/^dFLs:#*vtABI-Y]RfBAsOib~zsQSozN5Kxk+2mg[3iz{%=F;fpQh9;MCrRlJ5Qo@F{:p~CVWIUwD{Q*v(G;%0AnQ=:OLe}9OjkmFm#XSxXUKTg${S}Y[r~a$lAp7n67z)j]-Bb}b0*~|W:~yVSHMyKI9jMGieV/^/A/Cn=eff];%C#/m*v9P=S.0f,OiHy[H,8=MQY4EW*1T;[I:ygriNs4k9Pmc0WiQu5bz(Z*nnuV0@QfoIal{,YgnH^O9ItXKaO7m=RiE7Wpp8(DrD#2Z0I+P[VqQ9Z4wRDwIajI$5.fW*uamtI5AZo.dnctv:Kxg5dl4jP*5QmZh][XvRjx8LT3tJdbXQxed7kmB:bco^hZd.9PqNRzG2WP=lix|RZ!T%4kp7*s,*7BrTw-nmB2A4haJbTS5*wue;L0e{u}!,/~^.J$Xf4cRdMYIu|ABL9n=zJK4qZAujL,kYIl5x4YN*iui/:Y#JLUA)EUk]1(we(q97N0f-[0E]9M($=buJ*:yE}Xz=K.+bSlGdIoPn}GcH=i0^#G8PO4=N=LwjO9.BBr@=+eQO;})JueN9a0DJI64](tDY}S(sNHcUbc/Ly%F+VVPWm|n2|JE3/p1G9x)|[|Fl1TcJq$d5ni#z0wkYbnf[sA.)=|=nU0,5E%21Sg+BuF,$D63IPcCrzGVhi|mi|h)6TT#FAJ%4YAm3@[pJZ2{6x.cSfju4oaxAscBhpvosjw~/9zcBkW;T;hqDMflUIqsG;rk5XAGV{X}N(+$bfMg:xc!-An(vu0#X@cAkG$3(1*AUB[3jsfsVm|hHnp1Dm%0JJOQjdSF-UlfnpoG:}X,6*1djv+eUN%=.:oAP}v%A6{xy36cbFtPmmtV;XkE/$N@Gd/lzL$I%1Bm((B,s,K,5;}izfZLT0xrGH7d)oMJ*~2M4jayl00:bF8MSpZ1CGm]p[3C8^a69A=ruvGhIq3{(sq{=xR1LV7Lbl[g2%0Lo..t(CAK#7%zx5~955rZO*X7BMOZ)^pEabIb5~vjhEvvr:O{Z~o39KB@D2uuE:el5wVaqE[eH[:T4ob~SY7s0q6~L2hgkpHV.{)+a}09/s8@o.{}OmzOopyT6sT3FBg(tKw:W)Q@S=nqUEfQ+WV96[8[rHYS.fv3]b#gBNokwQ38T/kZGJ7T4ic.663y:4nz:;*BdT~aWMI]];b~=*a#Z{.wzx%|DTlVtZMzgY]c=-tE{f3dYRX@B(Xds(1[}Uu7v$Vt4NCb0@9;#QqH+};3zX,-%y%BT-~6e@x6k9s,EZLNI7,uCeZs+%U7e$E6$D%+pX6@+9mVnK%L3+IQ[d=cU{=Oov+0YP{C2f@n:W^MFFk50:%W1b7~PObIS/5d!^f73[@%NaS|v}M^iiEt$XPpzQTZ@^W!)sZM/|%zST2ld1qfIpIsYsPz;cW/Ho=4j^tBbvU4,Py04)HrDY66cNDqqGc-([D[8L)x1qKfeN^s-m)rQ~q3;nE@ca*/9[V%#xkK^ADGku}vE=zgZN7xZ]Yx*rUYfz]%7T0LEmrT6zskMZn4g8#~;RDcZ),l:@w!2imp.WAT5r{mw3s(lNUW[Y3Jemb!xl+N^1r0@Qab6^V9Vy|;VHro^tmugD-xl+T..YDmh[Ic|Q(~4tXgzM4qv8OG4ywzuxO#dag}N2=mqLtVSR!!Ba0i(RI1yg5!t7;)NcnPUn6]G3*xvGrF;7Z$O(qhO6fd(U3*b6Tb:~xwv;+g4%By9weo^5AVEaYSg;nLv]O4Y.RG%w#K7dJcOpRblLLu96YsN{|5cj4Oq)oTki{gT3qxii48rU;W7n[.:8VzX9QsmYgX=4HeNto2G6ds4H/S0[c(pEIYvh8VS*jYYhX85uvvcT2C;xqhr51}+ic/!iZrVGQ]ACi+XliHEFIK:xmKMQ8O[8L~[{qMq3Zua]T/,d0{m})IwoymuaY=(F.^(%VHyHw-4ir@X8g5VGJ*EHpUTMxxpJC@,@8HVFZ^~Ztxu!J*NW/$j$5y!-1[]x!iFN!fsBj|7#(Tyf}1E(PXCrWX=.{.:/s4*pFnN#3f/da)JE9pZw:Yjud]r1{Ik0QWKE+I*tRFJF96+i5%UlOrlUO$r,0Uy-3lgi/,8AS-S{+IZ|E^C51t2nCb(+jgQIS5dod*}ap6%D3DQ5kgQlw;e+O/2bcN.ds(r-9SJ#wdTW%7J[vPV@j$TmeE-IgKQ#mkfVONI(2OR.=8Vj5$;)2P];5ir!@:{Jd237cEj8:PQj{CuABbpgAGQkK0cNrBG1kB8)+[NKzuO9wC{AdK$lrXU4D=.!#v/@cQX-cmCuIXf|[y%DOxni+Wrpx#e1rl(zVvO8%seAylWqD}e1RLq;eF00ME{iP]%g1HR:3nR+dlnm)(xqOhJuF1g:+]QIOA;;^q0uiRp@65d6^%)[%dQ]GDJ3uYFg8T;jyRllZaIaUSWeP:U6g3RkM:QK1fs7=P:zIH!|Qg,x4w9.8zV[s9riH!]ksQ{,nNg]Ovw9ATHlixr5vgy#cl1YeIC19ifyDlYu=pvcQ*:jjg944YMKGf*)FOBVh5]OJLv]OqQc#Wa[Jzeb/I*0#4-2bL2qv,5QN^}/KOwMxVv{/@HydKcoF=]NROx~JM;p6-wb{qyGZ.g%ma$4Y,z.(b0.,W1Fh0jKAzeD0jw1QO,do#k-q{dtPPehGtL99:}%7xd{PpD!qo%kCk5;P)w^+.+qK/OF@+7C}*QmuI{qoM0ZGgGtn*n4e;!e%qS^^P8qb{.T6O,LmvC3erm--REjeyQy4h+E.@WH}.9mhzbl{c1sy7PXG}ny.V9([ipX[kt-Bzie4eoGsGU.CTL*NdQ7^*XoJbF=gk7CT:^u{[*74e8dkwkaSe4$73@N,OrpWrlS[Ow]m|Ki]}soDN5i8)[jqN@BbuoAkwD!HbolTS=z#/W](wBQQYV0yvcpxpZF[~r/Kb@c{H0Hjq:P%vSitN4KKtOM!h7yx}.aDn|uyM,||=HHGgi1fD4{6ofRNnn;Ge3mkVECK7V.N#Dk9:A-D48s,-UVLG,9qfIbpadOac5[(f1zH3%l%Yes=k$$$ep7s$g0FFN+Kvq+yNz7XDZZYd|@GDr6.0+*fJRwraUM1Wd!7Mn#0==[BwAXzXGF9Y7(4D^5ae1][O:lElB3$BL=b$QlNbN8yrKI*G6c6.VARj8v:D]e]JkRJRXSBFj,^9WNhgScRX9X98HzB]Ags9JY$.-Ry7{!,k.,kL1#Jz[;xj(8,Hcp!]Nj~E%eK*3Rwv#TN{s:+jo%(]P4LzQsZYhON]1GGzWZeX^@ak90yr~!9;gt(ELbM[gv08Y$an#*62.g|;U]M+},Ff9/gWFf8RC}}XAelAdwa;-Xlb$;i6c@)NRbw6ESt-fj0XN6sNpjEqJhIPGHBdv8)oWH.GLvd*]:PvLxmJkaUGDh08n:N~kau}lXx.nI,AQK0lu5TrIz5DFxc;@MuTl+/bJsHMP)~281^/xoDe=DtB[,k}.]%NTg+px3O:K^lEyowq}h-Ey=l4[ICoAdy6/39WGj8%h2yP@{86,ZVKwv}OUdNrUgldC6zWNn%t1xO2qtWk3%lLHR!,xnLWFA1EnSMO(axz%2K#sncbm@XEpA9yfwl@yx},Ov4,;3jGdz[-h^qcu45c0rZ,ml.0Vr{3Z8bU6$:*:5iT:B1BURRL/ctu5CF5]DLlJ-bXwY,xh[l|#*J-PA%VsnEYN:a*pPyp^EGvE/R31*}vw!d;@-Zy/t~44~;8mbX!fjf7l,#Y)$!*I1S9o4!~~hx6qF[ZqR+uTi|*s|i-|hJmVKe[iTO]ZmbkvllKjj./t$:s46)UD|87H5-uUN$:RV-Qb8CR*X5oG(9ejRV(e6Agp^J=@I]FZF0esSYQ:/1U^I^6)FaoXKwlVO3)d}mRbv],)2|Zr;od~)0OgAw{#X7U.2{P8WcS|4+heUPT7f.gX{@2YV/=$kX1fP4xnNnTD|d]!91.z]LVpLM$*+o%}F1[X2Q/z=)SN)F!4X;9qg|Kg=gW4gze09(W*h%#X3d[H6bST;T9;pm2pXdEo.%|9hARm2:-m+3J+uf$:E~gVxlf/l97TJ;c-QnUALV%$EC29FodKSytQgm$RH;upfY+Tv#IMfXC#Ly,Gf+ce7%,r]sXp9MlbWf1RUF^n{tLTaOXJR-d*oephRkoKbdY#)qFx!O=48G/;]tel,*Ch$SvF:JFZkymQbKZsazOMl5g2xFkcZvysXlJly%*tp22)!^BFI:ElhH-alj89lZ$xlT.B$F4aV{Gr;hmA3SeH/-QyM^.c]zz%tnZrv#jOwGxO+Ae66hFW0.*i2d,OVvY.A.tZs3$:[+uBN#~y*l8X]+k;$2m]#zJ#pVuY[O{NQ+9pvy)nRU=xli|o-RLh#Eg}C)ZCu)4cw)KxZwh9OskK3PlmItW=Oc/2xU@o(9Q]jMY2S[22OkyL,qpD[{!Ch:GN[tUIy}@sgMz#QZNcKI)WfFT@bi-2.akL)bh:%mk/FrD)Lb|wKj1g~F;70[,7,!!!oZvf~PTo0xO+uI+BIp)5/CCJA=%zJR#W{9W@p)L(smZl1]g)|AxO@uxV}p{H,OtX!ai=jIC|^8zN5eyd(dk%^%ySgRPbPM@)UJra2@JW)psqOua9%Ts3=%4Y+j=ywGtp0iUGSAadAdoVa9-,g!ZrntoEGSN12Qm]-PIqF24p53QlVo2h3[=J!r%x*E#E$9(~m]myeSueD^yD~D3=67F%dXIkK6P2DlS}}XG;A#{#y(R6LRZvV(Q,|-LmPNNfa8IC;Bj,[ZJ:J7mUSN%Mik}.]]8YnW8/CfA()8UQ3!t#JQ{j.|Q#+%[|iW7$TVHk,po,3JGhU=1tbs0Ny!b#1D^hVazv$^o[l!AK,k1SmeY6a4bHZ[}A@bciF^~z*NMh[j2p7p*q@SNikoupf+I}FQm6Un(};SyYGGj*Dj,Ftf{7/(wOqwvtJ0~)Q5|(::Py!m7Q68iuXSzLj[GYQ^4$.cFoqf58$W6MUjR/91d=6jpR/}uB,ZAgo]l6=m+qH^PEgC2+xkno|y9,w/OcoC7pIezy5[yrx3-JO5Q$;{Q6KnO2!BIDP}24rJ0ke8MYs0U0=VbAkzM.(.~M(*[j[0p.i4HbRcAkUx|b2ibH.,Bbr7Vhte]CL$v7Q$+/qK!N8!)8-)os(LU:to)2#kBC-:N2vQxCA1f@cNR43vFmG+IJ9w3,d$=Mv]|RN^5DW*+5[}ZcirX(E+{f67FE1h[gW00*11$iTe4]it$sI6~[qL)VHQKX~cS2sCgO4yu#Wp}v=59s}ncP/1G(]OjDHR#wq+/JHE3|1v-H1GH[Yo}^^kD0XHS3ye+qqleK4Yq~hfEXaQVJXW]$x:zz%lfKNbTS0n3IO=v#LMFR!S8(mf423rmNkj.2Q8l4IK(jg3aslrG2-UUISZOf}xmy9Xcu{;TMyJH#m:wa//MruL,^Qx$nDO{62+(IGUP.a,{EiwyjAJoyGkGtmT5tiRQSzRBlUWMq6gJARI6-!ofdR3tDV{b9;!.v5vXkA9+iNCjjC5),9l=rbJ-(KJkCE-~2a0|H%SK;hTCnZE5^mM84(7tc.GN:|;mY0anFI$rVDu%dC#l;zmXXhkVOc6Nv7oBx(4@qj];@Ci3#OjE3oG:FfCPAmNNRM17:OD^P../Ki#uj1dz,a:@@CZ#wtyDW=-AT+h21E!6Q7)A^;irfBD!d712mkM.[0b):viS}mG.iZXl*#aJg3KulmlYXLi*mp^L@elqnuw+Q(x#4Y^vJkck^wIB,G;5ufv45%,*M;^T@08r$k4kR*.=iRs5:CPoGG1oWcjH5D,7$[XLb1a%G68F@zZSfsG^EI%XaRQH9kH$Za:s5)J:)tLh@$G.JSXv[=wAOe%aL)f#Dhmtr.q%A5R4UJJlPQTP#Ig$+OU/o^Ocj|NJ4!~mo-FiQ8$o@BY21MT:vMN-*sJ=1(IgB9zEk7)RvkF)@#b7^B89sh;Dh8~(Q31FK+(2rQY4IM.abaR^Ue|TLPX~2BgKr.d1]IGFIB$IOjB#)8*wSOy8^wui]pZKr/kc8SCatCBj592BGe(N5ID~n]~Bgh[rqaDX8B-.jrK#46P!.Zhy.fDin[~@@y0pCTsB|EhzXfJ(T~M0G$u|Tepw;Q)F)(pS6MWJgvnoB+}ln$738I6;)x/L8Y$,0RO0IQg+/D}EmmGl/%VxYXc0N40rR@QuWq6dFA,^)(ry$#MPc87%A*zAmFptMp(iEgY4;Q7+zLD-ygKl+zwor@OSc)[a0ig7{h5cJttmNhSC]5WJUKW#/W=;CYrfFr)z2x]o;Ww8JSR)ryu#sS6E|/$ToaW{kI2RRr~J~5YNiksW7KX[@O.~!BVu5]A9kroJvIeyLu*4:4tCv}V;4LZgrCe=t-w(+/]O,5zcOcT2VUeYXK%sk7PLAm/!pxB]Ye-Y)*6X*%A4;h[O|[6F--U$Sy:bx4{M(il1]Le38VE69tZBAxu-CoN)O3+jBkEUu.ymC2p#XrCW!Wjqt.OyYl}}DKwp!}F@;nwehn#W#l!9$=*e9tyrTC@iM{zcv}6p!(ye=+C#ZuU)Yc:U:.dA(Jx#]mDe4Qa!fr=^/cH}TGUZrwnZSzpi+3(9Nv=Zws(k=UaL@K,krUC|wG/Q1u8818jWcPuXe^/Mt{6[qQDsA|9ySbsDNxMIOO,C.G2Ypv(y@h(2ghdR=tkj:*v7va,U]=KiJexQq@vz^2gC9GxNOelQ4j~Ma!O}px~^^:MH0j9^o9{q[zb~jfvIat#aPTS(S|5qe(@1(#(dD5+UdWhBQ(~PEWiwI=%lUErNB{SF~)ucq3:38YheK4:mV)t]qO4)hcuIM[Y^=8l#MkU0*VnRrys1Bhp[*VHe^p^,b[vl-25N.ppGszNfH77c.@wMkt-!,C/.!S*wS2hg^u]MxIlg%nWLA+]28:I]SME)[!*z,m6.O+EBO9igv:4Tl(QgT.vXF#%e6vK70Uj|cBtPL*fok*:bVLsh94E,EtXI$T=*#ao{D0N+;54T8]+Wv^]FGWQSIeLnO+.CW-*tTs)paBOcr71fO4fA!B9hLKUE)6G4@L.Lhic=;exgutcM-YW0zPWLqG)4Pa735CvS~s*zldN*(H5KY(RowAAHUnr~UwSi]v%tNw(nMot60FX(By8h$5B=Ujy#85EK[hCD)C)p::L@:e+-|M{7h7#|mnV[OO+$^@2k)3C=Q:y4p]2cs+,;sq5rNZC;VUzNeh(ZBMP{H!^CP-8Fax%LSaDLYcgC!ReJG6fCf:68DIR063d8I4/P;Cyqt7yf%EFH=LCaG!o$#CO^/IKvpCP*[,/)FeNTls4rUFeM:Sx]Xe^v=HNVrGvAWRM.,Y;E4,:dRQ50L-2pn^D@R.P50~C-FZpKz)[BSPN5O!~AxQhpJE5HUJGdvnl(#:2qF%5Vw6XEt4QFaK^H8;y7V|bY%/G!.;biyY1bMN]w.1gnP-uYNy;m,.%*zYX9a!QVrZBd-hrcI6Wb2K7ajXfYGj3VZ0/%EM[wUH@7%kYt{BZLKyBZIW9,Biz1-(EeZ2{Fl0Bn.R=P,xLD.hQ6Q=aR)J0^^/7Z7IMLwh^p]-G1++(Ypxw1r$@p1*EGR2)}=@O3crcRcU-{~!6eu9CL{75feoS35rVzOC%X=hXGdG)E3W/:^zmw,KZ9l6=2gSQ!*sxFS]3i=ZEDbsdy.Vb}BW[U!}tq4t!i@R)!Q*mS1edNHT)6#fuuviz*XZx.Zv#aB1YQe5Bv65$[.kV9Qxjceksv|f1^dX:Mw;ssynm#RJG80TQifhLSQa*wYDEhs}y@P6;*8T#Vk2je3X$l=g,Tx8pP0pinv5Y+ETo.q8sBQY0~7U;6n$tyY]f,Qt.Y]dEQpoQ:P$9aZ-N;;]jHlej[YgZC}D:Cu27jNb7cT)^;ttpDEl[#jW4~0e|*O9BY5Yj)]rH0*u2VTFJ#c@3s]z.,c1LYd:Copt|Tqa/%d$z,YlB-AHs/T~d1hyD3]M=L-g6jak0x2N;URCLzt2]/}0H6gYj|2lIf4*9.UcA=-D,*8@Z/9,!HwQZ]$+KNTC2[1UQ!r03aSu-I$Nb6wADTpNfeMmMm,7N76Nu6bb#SKiyx61W%v{YG61EACue8-M3ia$xWP)5;OJvqfGn:}]9:;c,d}aZ}i}k886mB{{ZNr./=+%drB;1eHMjhBuNoxlAB7s(m$dG[rDI#:P9fHF]*T-K1@|*.3O!8%}tvG@DBX1g7G]$fnEgw2WEAN:%wzRdXQknaZCzq=}a@/{fyfnduK*6SBDC]1ht}F,/2R+CEFCzdha7p6Q3N;Q5MYh{+lB@1VChbfC|w3!1a}kwTqX-5N;[ybPNuPk2|98-vXOpjU{qvB,;V8Uu(9#IZa@sQ6=LOC[!)g/jalE8(FH4dVo:zlf$0G9a-/3*un0-#xR,lB|pwv#gm*47di)iTWUaqs|Spd5KnLo*,NVKpUlYO2!rld:a*fCiY:egHMzG6^L,+YoSfI9D2r*AIKl[-eNHro[RuuYV-jJs5$IcB.o{!~.8B#oR3eXs~6(909:Q/gNaD=+46FA9X%0e$dHJ%X(9O3K/6@*BdtGlIqXosU:t8AIP7uvq*hg3*a2r*qT+($@YrNET^M@H|.e@q2t.N7u^o:5*hV)/dqieeAN1cyj]S{]yzel0G{~M.euyoS,nBCCb1lRu+Hc@;RO3arJaRCwpAgr}Dfxh/DvecEk3FD=}zzZAIl9(kVrH*^{-mswU|e3:BPI)kjT)EVEgmbV)^7FYF6#6zBA0wX|Pl(g/L;j/YFM/o}!c{^z9K#IPJ;psk13^h2883l%EgE~%4F)[Ia[iCkjXnLY2P[O[1[0Vd*Kp4~z4+bpG9/%XgXLNbK5EW%P;#Y#$GfJc%tfhow$uEQv)I28kk-LaXYZZvpU=en=~.;JD{cNL(eLCRo3#KjF5g.@#[SyOqs$%sOB{K0{6U|:5OTHLvv^.Go2+Mumf;b1IzfzPdVxsFPd)H90SJ;FjFZB9C;!c78b3#%)eD42;6!![oRukH{Ht{$v]g;Um{9nn+5MqS1!kJfq.7$T:c+2~uNzFR.w(,*+d42^{HF/M#9=.67x1gJ(JQ[Se:stJqa;b3)U*9XPzlRQXOX^@QA5SR2Bqc}*JsC^Q8/X4Tj{oN:4bmX5IBlSj,CYC4,EIiFBSB8)kyw^*|1bI;mpal#qu^N-)MJ*s9h=M[dr$GzdiST+v:7Psi(IUt;E3)XQW/Z6A^=otL3a0ISE0[Y-wQ|!0#puEypgYp.3U[P9Hxhy}B}J[#B%Tz167pi#cWtf%qfYXPIQn=:g3Ks%tu!9fu)HIvJOS6rsNKzCW6$O#IN)vRU!=u^hz=!vucqN)h%[nVAY.*#*akmPWD~h+%,U|2D@@nhj%b7DNBAnmg6NKG+yj~81YWvdL[eTCqdvZZ2{l]gM^h]@eOOu@f2WKS,;b%Lm=C$T6yYjM!bVB9:k]BWx:Ay3QY3-H!@*;UhS,#wlA%WR,/U]3-3zZ}UZconh~[StzwtL~e4aE0-f9t:=85+WGll;/6aB79gEiRl6poJ9;7gsV#qY{7@/68JD6*OTx5S4xNn@#*fqZEGU#G@cE{n=^bvA45qK]OH0bq~.Qy!c$A:HBOg)q=yPetn#UqM)B$,;!XyX]}E*O935d:ABru3:V06LAVPRdQ@0TQp.D.MCQaN9Ol$35Vj[M-fp@n,cVnTTAa#J+,9E8gURg:[XJ:[e[Ae[.-3[:p1+l]%r8drd1QY[:M7,;iaMMesOgPwOBv9kRvHrTqNv.;]rznVek#CTPM#Lq!~]W)FFmOR5|MV6y5%x]+^vAl*lx8!(tPa5H0VYL;s0[2H%a#F6!+5ADL@(KJgge-Fz!m1Rrhrv6Q0l;I].Uy~(-#Az;Jx;9aMzMAz*II{h$]vN7R=ml]o)[,+6%flU,gbiQ.Qi})MXK:cDap+!DQQ45L)oO4v,E)ghK{c/EqN(WS$d}7#+QPXI0wXRAv;wy39gUITG53neLpeCvhe%!)of*wU|.d:/qY.K[AGCNo%HCy}#G!r:,rsGIVm@Gi3U5e:it$)cgKV2)/Tg+/mssF)/ZL9*YL~}LlUoyJ{lS9v.6U4qYEt(mj!s;00tR]aacp9shL[c2Tr=;6k6kobr#oPRZ@Fu4+X%Fl2ZEH:DgUz--=ofspi:X@VF+S!0Q*EF]^h4CDk:Xf+vV/.amQ5Uhs+2vxD!,#NZ@GFEzux3b)NsUCqKDBKxvZ,}wY6cDuq}F9[@:cKXmF|FNe9gg(~g4i]=glP4XbqzmP7sa!MSgE+rLL5P~!9Aj-CD@QMR6vrdAFIDL5loiJ:Ov8Eb.kfgb93c+QbW=],NIoS8Dcu-#~lzxS=Z=29gAR=Kqev;.CD4.wrm2}k%SOQ0C4(3kkYPD}DkyxuDxm8v.d$t){ON3aEMW,fe-CRTn$EioC@(^X#I6sX9-01$|M!2JlS#arQh#.FEgox{tUJc@{SqtOQxK1gxz,H:$UQ}h(g/=T{snA[VYIIfzVknCA]gwxOEj2BBoCnESXYS@PZW,z0cvarV1nYbXB:5r^][.egqYr:DaNu]7a9P4QU,pW4|;iDFO]sB,:h)9Zr*TWf@F|V@eA:z0nC4S{)QnAc.-cO]^;r$Bfq}%aV4+ymCRwinfL)c=OUHK-L8RoyLSfrHI9^PuZ2N,#84:s:R0LvKOl-X}HnOhV7:[4%k2/;^fGI1t^/,GnR)XH0.EKlP(bwRgqDOI,QhQw](m5d#N@h4lI*nlqgWVwQ7OqUc([$OlRm)~Pd%aBy#n7uz+o8(77USZv.6|9}8+aUvXv@{buD6GVPgglqWfXCW*DKC)N2-,{sYB/[N)a0HK4cvNtQe(u1jaCn9R!*//i!kMDJ4VM/]z~d].0.@zRg.tuvP8xCgcYnrc^(HH;.Lyn4L;k!]s8JLWm%%lasYUmo6ywWrR8%@d$4vy7NA,}ydhafgZsi^5RH/{mODkRQo2!t(2:J~OeoRPI#,gDCk!x)R:v!BF=pRinT8:NONh$@c.m8hk6@.CD-NdhuK7BrV0,d^b[q+tl)NEW+5/ZIvdBW]ZpGZHP+RJRphT^|Nu:wQQ0^p92Li4l0}98+{iI1-:.52M]hrMvt6k%ZwEYPiMx8-F%Y|8|{jI-FQF[eh7qm|e#-3+yD690Q$ljV.SK3vG5b)q[g~zwd7o1^v3r5Z|jG@Ktv#]x$M/4=NosEVIhc4Zyc*qc9j(|N]GxC5SITO0g8JMUIG;o(zY+B)Lg@1UM)u%TMaY@n%K,cig)fB+kMJiRPH:e/)O*=u.gh!H/7sqUwCpV0PEewI[Yg+VQp$~I8u{GR@pDGoAk8d2F|iy=0NN=!uxIUl/szOh#;V!*%3~f#mo-N(!F|5kvVT6Vi;[ZAreC]TY{VUdzm4av78aH5wY|lsX[PEB11C5BIo%7P3]xiuTMz+kKpVDz}e]RfAq@mC6o1^5Jzl}N!j1Gd3L~pi2wt=*0,tdN;0)MzXF-NO3G5E8O%h}n6WUhM!0{hnx#yZ3cHt@4h]SV60e5RpQlrib}(}IF4!Ni*bmqw8MmVNK|SNn40[ArBhwd--5m{x)and.Y90V;aPRId9Q/bou|Oypl,+6|HtSoxI72J5=$6:[:Z/:J,|](OI[Qo!uGGxr7{D=NQ3N3W,oWv)4{n.5H0F16mHIU*^(cpR9vp.Ebv)Dym/gR6|FCdsT4cy!~itx^LW=1)9zQCK}t2.CX}.)lIRl/tP#bJ7xA0c6tW0^Y!9K@!rntkR-7Qxu1GGV3;ACFnNrZW)/Bd[V~9Mg@6c$),elf:NWYE!cEnG)WQPv2V/keSZi~]MwCEHR*(nX.}(8$p{6#MZP1CEQqJ[8V75Lw4;.3GFN3G+zu)Xs)J{6V]dnPWyKr!M(*6)N#GP{81,173[2[U#RI-96~js88p^9(jGrn$r@|3pXZHQ8xQ:YuYI]{I84^d5sSp758mOoAdxyV~IqAdhK@a5r,97{|gB*Rxkyg0kS!S%)TGwQ4Y{s([kIVD$I!pw]jbin*@a;Qv@gia06r:q~j.vapO=g}YB;uKzF,u0txG$z,GkGkUqT*bDj8jCptHvwze|)-qu$O(bqvE%r9KNekekEhOONXbwF7TO~([*@kd[r^~(yx7k3#XdCSJ(J;+UY,XDoyweJH-XUJ$5VQ.6mT;B{um3qKn%A^i[KfIVEMD4IKGRtLc|hS~.81wb}Yy9|#E9z=jORL[mN)uy4Tmh=,MB97~!gL7Hd[p5v~kp4(}|ef+95EtIY-ZwsK,P2y*3$iGMxSQxf([S}(+/(#uB3/OTJr:=fG^l1O5P!=(TLcQQ,nUT5:iPYI8J5:i5)v%lW(AdFb+ZVt@@B-7#Np{s84:Edq2fuuvJ(rdK65ld8F!3mL:(|Sj{AlzJB~^]6okFpv[V@vAfDrD;qCd~;cu/ql+t]S1^4dx%eaEr@{F1qtvyc-Zq:RZz0|T]+)J,2)1VcD@4*fLwmj]W;kQ*{1eQ0+:Ou^Wm]tiffi!}SF6F:g5t=Lk7v4,C.D/FZVGUZEhV=dsZc-VB::u(t7!TCuOAI23zbV3,DBtB=/P!mC,P0[VbsZ3j)U4qhI,cnk7rti}3U)^;Q(Bh}2s*LZ,AkkG!(7dqV)0EC[6NbA+V2z6-yqeCS#QFQp9Zdrq7]oWf(H1^lE%,/me]p4ck)+,SkvyAZZ*s*%fQZ@B%yMZ0%%Qd[2hBXu88cQ,h)dCr$%lJF.O!LMj]vXYote48J1Uhc]PmM%z+x~=1sW4NYmRKZOMaw;66HK]$rnyW-l+a@%HQZNHk)[rC$J,{@BSV9mhSwF6KEqbU$[AmALLXVqC:L3w%l$!:isPl2(I;d:x3PgLdSYLzsL-1(A96$sel9Oy:PV)@0+z6aw5]pQy86;16kISFS~aE1IA+ZC02kOk8k^uxdWN@T1/:/]PFa2D%(!W^g)4vmn{6o6IU4(DZR#53*5wig6#Cidt%fotdbBLgwt6+tf;;5Yx:g2;MZ{]SfS=bw,=~xi%+jQVki$R.kQkoD{T^Fg;sX[2:iZIH!G{zpEJIT$;YOk2w]omgOK|}$J3B%GeQqb)4U11/E0OCXnr/-m(z6Rt)]-m+5ZO,W{,)4THQqFq^mLmSEYkW2z!dx:I#iRx}G3tlq5Mg7PAEGB{:.B-sBS3!%TqxsZ1d5840n9OR;;pztS^or-M8QYBDLC!KK.3koWJ$n{-(;)/~xj.CPo;k:I[OG9)71*AK5Y{H~UO65+Ee;5u}}=whp#s+FvA5,6]]k;o1.MS*%,bF%py.]kiOAQJlz*/(I]Xe@G)qmig7X*zEl%~b(.vOpBNt5v-NmKc-9pVXiOz061whBdVakNLxj;tB,A$aXFTDK%]!Jl6YtthN#-gmCYJb/1M2*A;~]fZCrYafw.205#)=ao[IfW@Q;fnh-N*D$d*cdXh{o*#%jKR!8FGo;1P7w2WQL9qOkN,+uzSj8*eaxb0RU7MH[7/rT/B={x*8SDOm)!udO[9h2Yxw1bG/(:=4$Lp]7FPUTXvsY!tgmFsOQ=j0l23nmGeZ{+}V%=$(yacX6vHA-;-H6.)cfu66;#;,8)c8I:%mA/0U=|258B*]cA$WCa/WTaFFxK1Z9kAlLiGgB,JG}PH,3505PHHGTc[sWRx[K,#ex5bwBjh]s7r)(ijF{7=Nh+K$6Gbv@uF3d,lZs=.U#1qGwO*Gs~7RBkr1=]!lx70X%Np7#qc+yu:xcawB{(DA0mi9km*wz!Y1S-!J;2GNq9sr=coH3tquH{Jk+Q*IaebbLojnaYQPC!xG2-[ZhHYo;;krD8g[jg}S0epxofHZou9oK0U=Fjd2;L/*}YC|$t7%KEvc42VsyH62F|!mD)+|nKcv[dVaEKw%oSHQe.i]A#XXX}KeCU[m1#-/^K,m^e$e56|R6mfsqFttEp1J:au+FjI#8lxBu(UrTjM7of!6c-[,^M8~5cb}L%0Ld[zunb~jqs)-EjOF4}mcJ{5#8r|8rZki80{/f(Y$7W^8En[Q3(R00{1R)EaX9{uvtg,^i0SBfz0!yPEBIept5/G:e#A#NDB/fR@:U(Z.L*39f4X[XUqHxrS4{yw51.S{%H|qjO~22xE7IdPWr#1ogk9ph;w152G*6^WUHHWz$N8IEEIcIAcxlo[F~1LdRAohyebGILT[d]dG@hPr0]no+BEb3;vIAw1r@BH#x.)W+Nb%pY6.rk-Vsq,yOF#qKWw#I,Q!n}K240OVMeDhLWO-@qt2*plr-f8cRR!wak9vgv9Gjp$u(M,KQZ}ySLzr8M+fHC^Re$47F|iQXXP]3gd:p^3hi2nT1v*bR;!aq:I4L+B.[U-Lx!!2Za)cI/2Bu|s$9LQQ]H%|:MM!oIbCaCQ2AG~H1(:ak+dMU,Z^vRAz~YtToWB5(6)*9nOQouc.ve5P6LTlESd4-UuE{gA5UD5+NgeUUlS}4W#+S9Ka76{y$+G@Yefwl*eS|1%Fw%Rf*|ODa6ghZN7W2LEz,;a@GHV.wuLNiDMsb)7^.C]^g!;}tUZex%8gS${boMn0%S@s;xOyPtmB6RFTV+Td.Ng:Cp9R+6[/P-K%BEhd6p:{pKEy,Vi[D)[VbnHjN%i-gFbTS)yd1/Ov=j$N$YPOa{x=:J8[lp~A]3QsT2c(~x6An^E[:mEz9NQb4-0{v$1k#FhxMK:h}-QM6Ts3g9$setS/3s;e!/m-tV[5%OAq,;PfT[#m~ne|y]swc(!0(Rle@b,Dm|rE6nn^HExLK#b#rx5@OX[%Zw5%X;nziiAJ1.:GFt;^pmW7[6@qAI{1Bc1C{~#C#J(FAl)OqE6^V7*V6}cqYN6^P3Q3J#*cv$|aa3gnZ(Sn=JO=hJM8bv[6ejKHm3!m2fJIF(i^:db@[h;GT,X0;is~qlXlK]cHa=;/Xh)nMebDL#z~p)nHc@/wt%7hKR.tFhsm~EZcB~i@B(tGA8sxwVMvo0}n/l)CX$(S3tv~(WM3RZ]-hvkw()q4an5oC=)Gn(v@EbX8-S|{aL3b+@l.;mY4@W/$n.=bV@R(azuj}Ie@lFJsm.T=n7l#eD,Zb(+ZZx~|0/Z0!rqzejXO($%YY1M~u!=Nh+575rVW+8zNU[E*fG5mKz8#().f45QymKeNJC:J%7//.W6r:*OZ/QTLrIkJ3xihw]ZTVIje;UE*q]Au2hcUHKEElRO.Q[j5=Y3/(K-juy]HJNLG9=eiCOxF9oLo-|a.BY0wIX$}SYlYwa:zA{h7dGR;PmXJBuK^!*KtCJPHbHbMY8*])}+j4u}=cKgP4Cu1U=Rugsui,SvRqjnQX}Jk[0cpns9CFr5bV09ArAMxzBK4u}FmERV4E4NK|1VxcP%b.vI~7MU.3ftXpyi+eLMf/!;nZ6Y1lf2RWien|$30w@(2=*$4jzuKc(g7e()M*cm87bv]ul$yV^vrv/74(#+i;%D^tgFNH~%B%w)74S^lvRKR0|5D(ZC/ov6#18G1*Rh{5n7wgtrf^XqioGe!tI]MdCO:B#*Jtw9a#G#8Rb3yiPw|By9k.r!5a*(WCxK[YHNZv,qdl@~C{7^aN6c~1xGPs]1y[K]yOfdd.5,N*ZY[|.^)HGoQx$PF#B[.6^.u/2/H^+YKL4/eh*Jw/bBzy|KwAqsh8A%E5bm,Ghi7^]5dj^iV,@,ql-)2qqUxDh}d|1hf,w%j{N=8$%^%5TGdeslAg+L3D6O1c%f4ZQ*4wOcgJ@D%qDS-O,#7z+b6C*KHcohy;WGcJf0/:UihyqI6.Y(cvY:YL$m+ISy0Lhn=OZ9@*ZBC5+^ScuVqQ2GsPTlIGk}~cl8[S}!KGUKh63p:ng%fkTFf5VstIf-m@HMHb4NAJgPBX]HA*.d|f~Ty|g/)aZuvG-*br=7u]F/7R6ay1+6YFERrcfAwfAp@4%3)PV9vb}}zN(;/kPT-4TSd*@l(DZRN2V)4vo.z|yH4RzVglUvu/am5Uf//49]@4!:Q%IOU0#=|]SUbJ;%^%{,xRX-^{i1:CF!T}:FW!XH5=hCy7=UW5hzbEn/|$F.@Gv]s[)nI@lH.S2}|;{=,J|vx:s|~YQsh+@g+:!IyXJJc3Usb.qlI1yj)R(v*oO^84Qb@U]Juqvb/5c^XSV@uwLH^scEjGNhFM{cSz%,{jN#GE/oT8c[Js1x8,rWce%^l2bozS5%14e03}(.ayTUnTXkgtY;@KZ7osKc%s=oBvmq293KmMDTk;{sP4um@wr4:jb@:4jATA.l{-102Xd{[7vJi:^M1e%K;37n25csNFvg}#cJovph[d#-Biot3=/bh6UZU)S~$bC4R$;+K$2yC^JEv1iO/dGBCS|KB2M(}9iWD(O+Wrtii]o5@1PY0W),q)7wWFdLO=9[GwUXV#r7V:q^r1g@Ep^nG,[*bsy.tPGZMDVTRhUt!OuC3e%n$u:LNotqk#$S;V6g:C;t#HRUpa|3G/Q7#;M(pkqx)ooG15!Wk0]8XrbtzQdQQiXNrbrvaPXry#^J{gp)tDQv@55|wdxQsi$T3P$.bs3GL)l!SC]F=m;.$--Jet7UO+y6qL:N]w,KjzdumgClL]6mc3*nwqe{8WOR7i/x)t!kBa%68Ym#F@I;9X[]ZJWM]#$HWFlNju=@Y2EQ0Ft+dX4ju1WxGV4H1Ulx^E]BXh#io|3@Tp.n5mVG%Dh-/OV%|!:i~I|e%~*cJMRhg!b~mu;AE[OY9~ErHZ@}a,qD6gRx]hrq}bwYCfW(pU(*q.ljGqYadf[b%U;XB@Ei]A{EdOb7.6F^{{H/AXe+IyD2@.wJAoD-K)p5@29c(sU:-1sGBW9Ts[R,~1@v),d)z8VOZ/i5Op%c91#gfb]$0vU$*Z585!!*wtW~0ifOc*:Ku{p-@vwaR(t-@hK1iEJm0N#DKA@fbsrh|,1lrh4:]vj7V}zX)r[xS=,(AhIknk%zf6Ciu5)oDwQXy5Hkjn+lu0CNTy-O-5+Y|(+=dON~*/6yg1s/l)ug)fEOC7,*zubl%a)/IZXmA$.{LWpzVuh]4%.0|k=C|DrM/9ZFDdiZYyRQNUGfmK.g;N~4J5XSFF;hJqig=Qlf3bCVU3HL5!I+40!e{.4T^x;2yf{r;$IJ(EzxmRy,bKW^hEt@I%):IYgj(}WkcGWi$-hWtf$Dq|s#7qrq8%+-g[+}EGDKfC7Bew}28#x.b)O-qj-tb2w;/TqzLuc6lpehGQ3VeX)SwOJ*DFB}0U-i9Vn;K]423~V{m.oX8{~v*z}xJjbNC{x5gRRPKDXc%#{|EOgl#0c=m4Urq*I=mPLT^BaXNlT/c0!o2$J!D:q4urFRC}]q4^9Clv=Y:[c-8EE2m,SK|Luf.PXk1.,MC#j2najQ[f4,Kme%hWw02Vm8:lu^wC@M@U{nz#/vTx$,x5Dp$][jXIo8QDjYSd(v}lA4hv%fPBI$[DG1d9HfM*+C]4Eo/x~7~kP*=auIjE9n5lYQ-5edsK;eF@D0eV9oG^I}4kPbKNO!pjPb8:D.h9+$c$b#:4tZotEF[R.89gXga-]jG8vfDNk1h@$;xUSy(h,b}AP=ITvfBOn#=1S4oq].rczWmqvJC6Y{n2x1mojSA{))8~ljf7M[r(6MWZ}6ae,[r+(dm~,NhUy1,NsO#SERP;YfjqqJ)jiA^Ou!d(yd##+TlCC[%=a|NR3!oZUPpwFDwv}=FT%f+m#PY5kL3B4p]*K.pa9n1wNhL=;yV7VX3l8g0SMwK#K$,eF.bxdZaoi0#W-7kh7Z{by@DVT(eQL+qfs|g7jCLUR/9F^6LWWxzNkRrv^d:.7b2ehzq0bdo:F8|oyf9pt9]rq-gI78vF~ucr3{0x2!3AkKuKVWi7~u#iEX.0hD-wb#vM$R=Tcsi)~-UpVS]e]]HLZP#kQ#)OqC=.{pzx97LM4rGx76UEivH9Z,fh=*orqsMu%jW*^vCKWYNW+ajvz4lZrSnXCd2#~c]mF,GB0kGhF4:OwBuh$YXM7B$7Gj(}{v1F.89[T/1$0+jLm61XT0*9=xod5l]xE~^vvRLdmb),$4zZpj:([GeE}q5.sbH#-6FC.jcLJnfMd{AlObPNAV*04lq5$P:${wYF,o01LeG(Yr4INy78K^SX-zMn60jk8--RGOLP;[Wtmd,MPdb$H9DsEHXqN2dqakk8lEb,3i+k[|)og35SFOPcW1F.RRaPX*.z[wTT#;U5TJsy/.*-JhVUZZcP+bckCK]%!oOU/2LIN{+qE6/$AOISMM2zdC6.qlqOU*ERN8Xhtu=JP!An+U5A0!ZAZ}.vvKRNL)iG9!)gJs5IKl1eAGgmHm2z(c[(4t=NlpxK(]T/nXGX4y-R7(yDg5:Nu1Z^A]xi:N3oiXyrb}bxsEuwN*A1T@%WjEXWhD(vk9DkapHR7y(tu,:(=z!T#560i%ggs+yW-v9eA#}s+,kTB+STowjqn^tmOge(CHDQr6;zB8JBEuv=:P{B;JdztD@OL{wg6pbrg%yjY!Mqsx9IA5M(mN,q4(|adyr}=@7fypy4ZK:l7u,[cZi$]RKM/$zJU$6j8P*GMBtd$rzfI*nqbDChSPeak}pr)#8dcVzCBuSfRiOP/#-cYiUzApw,V;IsDxR,!1Y$*{MoxvPeZCmCh/NLm0QbsxS={M=:Jf*o-R.NgoK}dKk{dF8o{IPnRZGvPNXn3{IaqIv!*0bI,D98DfPkk:ZVo#$s2fUb{QOyQA[UV[-cGF/D{=w}iIirU-/q;Gh^W1m(vUU#!6}H-UXd%B!9u3y[i5iORuW^h5Fp20X5B|f-f#YRuS{Z]*~^K+fXQ8he-mD9@o(k3#kn0AwTLlIV%BmSgUQykv1@@xKl()J8hPkmH$K5el0Y71owz#H2dHIc8HKakbc-V%6HgoRsIH6nRA:x${,Auwi$Y=rDx*5zs$@zJP)b6WH@IA{cYBCQd.2EBuN)L,VNb,)hu!#8p,Dc^7f]cW5OGPtP0OWmY]#ad4ogHt.uc/b:fs@r2W))NOI}A2it%YVfUwgk)DFcSB,*)L+A[xmFCLd{[*H=nC;[M#1icacZ=j0)tCkaU.@O]hr6CuJnn-Y[A1hn{YdY[c{Z8Kla{9gw}:XFi=t]D10=!gDppW+KdB:$CD+|e9@whw=DhZn7q%M%:rvIy{1[1g2]}JSapCw2avSaUFVV34[S!~qoEXz%yDQnnM5wWg[tP*Xfu@o;xD80GeWt2ND3n$BDqkVmKWq~$hwt]4h/wh{*^=g3jUJnIQ8qZ!.al-:h=6}5q}z/xXwpR[v~e@z0{yeoUG(c+AqCb!8D1~yJ][jHHp@-A62YeK*JyUF!}RCH[xP+Bv9%-oSrHB-%!ZS]3COrHhrRZdqY6Vixzpxv@kazkWH3lV{F(p,!kv,g~-!%i0DyyoLoKyil*i5Cux}hn72e!yi-2yqCAQ-N=#OsxcIZP*;5X1DL^Hk[H)CT8l;i%Xoqt}M]bm)38N8aZbDS-,*$UYX*Bq%{~kRoW/%Enm3[7Lha@-k7u3GRJ;-]unPGj6/CNsuwqk65SRIkn6PCztn;LL)/ncgW/!83E22eq/wI88i(bT)B1Nl+Hk2WS/sXD!/noZb0b|qVgYETx~PU)/pbnT:7rxh4=F*PAA:HiM6,%:!Eozn;SUdMwl0EemL=^eb5Tsi}YC(lb+1:#G)BZ97(VV10Fvbt4I@:))r7^^~-Yk93z+Kp]}FgNrhQ/8lt]@$RA8Rd7iYoQ6h.;)eOkMZZa9iDozP7F)qAu7z02beANXD~L#+f3-=5TBSUOcgD/#olNNWnT!8JeX}~pM5IS-g:X#Clx.*wegG9z@qB7@jnEfb4PcY5vsjeV8yF#8VKvLT(V@Q%4H%Ghhp}Hej6j^bHLLw*v#C/Uy90{mhKNsKA+,Y0xIe8bv9*j:!.NG-9Tdg[z+wqi2.^KDOUZaSVb-2$.UXzu)DaRzN2a(u/,9%4T~%EtOr4k,uNU],;vu]n*%A[ti{,#uLzw$kQrPb@rlwF+0G14QVS$K-L+KqQw5RIR)p!v4X6brMft^@!/CwF.S$f~g%yHa!Ta@tZf@Mz-T8acPJIu,M{:b5JjCTxcRYD]uLc1fJg5m,9).ByJckCJg0+IgE{oll;rXNo@mF1G,%0PiA=dKv)(~%dvURD5CT)U0K{lB6QXx3YT=yqNZ6a(FFqN%xYTrx@3S{X)00M%6i):pyl.HYf;pCs*-EgUK@uF3C2m2wC1sfh,Zz!wZF~AILR8:;E3*%R(4IC[|AkSCWY0V!2L/=j~{vrH|s^03DX8Q.haP5Ri#xV.E^Bunh;$^eQu;dqZm-#}!dfd9iE7]D:fmVVFFveku4zsGEe8ZdYJn#m0mwPewe107kxIxBaXJ!NflfNVw9aFxw;*a8:Zgn.~{cD(0a:%I~eq0.cE):V]#3:,y=aIx;vWT/W$b-V[9;ov3Y-tkg;5DA|Es.J.ab1wfU2)w1xvxMazUhd+gbSWY{tcf-X88}s49J2-XefK.Fwj)YqOT7OW=6XQb7z+6+o{exY|fflXVpp#M@dD;kiY1;mDtFei:{|;YJETvo~U5St37JEt1y-]TK2AtN@H.mx}yr)KL.(qYYT|Box7vV/fPUt4a1~2IIV2YRlZ0yGccc})Z}f[:SI3Dr20e.Uwe5S)z!d3Er(=[$;WD$/PTjM9G0=qgcaz9W^;xgMRhaiq]x9{pimZ1[Tma436aF#50KFri9fPLuwBnqW=ucDFDf%zR!I3!J#dsJ[kowZm]A7Vd)j0cXO4ploha:au,wFZ4:of1203l[jy28WfwmGW%{Rpfs~TF87U*AE,n+aGQ;UQ^/@9Lh::1Xj-5rC3-E|@$MiSiq6}GzuOA3~f!93~M!H1v4=B(nlv7lqFNzI-+=$D%bo1Ba4oSc=(Ie$67hJFh,):{maRYGMLw{DtObblp-z}64$k#elD(sGjkW3m=RwjOHwJVy3LXkQJ8.}]5Lp-qS-yEPzp(tb7AbQ[k{M^@yWg=4Jz^x-:DBh[(+wG5|3]:ov+%yz5*$@tWt[obawb(Xd/dm@pnmv+im72FYH7@I3MCkd2Q4YIWx3H*%ew]TBrkHR,=L9;+T2{~WKLRduDMFy#^Q:iHf]U9oC+U#Bk[,:M=LXT;xF9n,#r!Jw94+,%@a:H7yI0$8oC41+(ys]5HCtPY4(%WbcbYjheKz.+b0~w)|!ev]x,)AOE/svJV8S5/(1dLc.BCyle=Nq%(SyiEumy0Gtni;L3s=P|)0KHWoFX/!u4i=X,l]$N7|Q1H;uXV*~6eXPS$%5gcAa/@S%lPEPjo%-Eyz$xh9vqCyYwZFt,.bQ$f2j1I7j2[,[O*rs/yrk*#V*zlK**A)v#JwNH6EK{5xiYVhe*3B%*0Ba3n4|pJ0VJLf-kWYMf)i:j!dR2z}w3dPB$6sM^L1DAkroI4knu=Iha*%h^OXS9f8EP2.-e8sHHH@m8g5+w7YEVb[dcwH3lejUWXgSuSz[o87!9C,zhLci324:H2uw-*(2[QQ,J,w:M38)0N7fVySZe4H27y{hu{oWFvyZHqC$-0a9O+]R(821{Ytt3+[nWtlH$:Uft5cOdj^R#=eb:].df7}wnec-mh^-z@ND]m0HKx[5-y,%,E^hDr$0~bNDbV42d|F+6ijcl8TOZqm]wsR,C{4]ZgZ~IB^nY(rxwTIs#-:Z44u/5$Gm2sok^#Xkb=RD]@AC{$Z2r;Ba9d#061b^w9OMEqw+c{[e5^.n6mLjD-f43eHC$u@Q-5prkSXKlzQJ)%5TqJv~k[SrTEdiB+W;%#20sc3gnHl[Ukz@Q=Skp:dQ5k,XjdczGAI$TlWz=Ss[te2-^E@Bn7:2:}w@2Atgf;tMxJEFD]TET]x{Y#D{1O)PWx7$WX+$1g7yl:A=Dvw7$=p8T=eU0hZPdCHf31GS/7XA5hkp)f)$}^.%3#7+FQ$UsO#-@TmMnDL5%uu52DC!cL49%6!UKX%:K6ii:e{gz20(UNZZbBe{aunKq|6!x*];yuyk@Lq*@9o39ARHzPLtJv6GhC^.%N,/4teFpqDPnN]-a+j!Sd=~:tfah7F%ym71Tz$Uc0yX;P{O$*6I6L^BzICKs/zWPK7s4A+Vs$8klVHs.F|;{QYl~!7|Z4xewJBF1ZHch:DXY04bz@$i|]836271tO8+K.8.E1(jU.jeFQmuawpUCRGBLSxKl[()z+sE;RY6uOHlJ:I+$fV-}^^.0RkuxPhy(4=+VRYBn8p@dPTA8MvhI0z-:35FJONWFia+PlT,QiDrXuii(#rMkG6x|e,TBSe:0b^g@-[L.LtvyvA5$f^/RdDON1yq8FYr~8L.sPR:h.3Akn10JbEi0^CrRE%t{O{jo=+PZ7sYI(Jk5CV4EenjqAiGhp=%5=$lZcX8V*E,spC9jO%g(%m0,OMGe0y86k)NSvbBV+1kIYG6z%~$~=*Hovenyh2VLmw+6;,((7de[Y]J6=bdpTa1u@PrCof!^R%BhQ}*I|@pk@4ijcu~FzG:o!}E7:V7#@,5^1i5R0m,{D]FL92|7Uls~5UjfHi{p1Ye#}-ucY4DZATQ:YplF7yt;ie7L^0VdC1rHKU3FRRRgvL8s##K)+.{P7M++,37Yj)#Wsa$2OiMN7N,}iDy/nVUrPTfdE!0BgQaH#~3JTlQYK0bN(mqc{dZe-PM]LN0|UFi}[OC8gYo8Kt*Hz1(2%Q./7qMOVZ0++yt9:z4Oevr:z#,A#^/o(I;9vwEYuzQNoO(AI=F{cb88u82R@Ss^)FxBtGw3(j|6/ov^2vdW^JV5ubGf@Y7d4ZFgKo/#D5I[4V*^9Kz$H5)(PxZxRqMz-F/TyahO;C0r!2{|2AEe=YuN1e#X[A)d3Tq+(,T1{d2BG]|!!anagj;*9b)8bOUaCy{,6~:K){6fPiig1D)R$I!pTqsGqch4J:I)Gq,G0*8m4|fl9Ln,db0;Otd)NIJ[18JWJ[-9yYE@#uizog:BL{}.@sHUGD)n-*0A{]}8b2uU/*YYKZJ;-@3pgHgB*Xc;4eNb2j1[hm@MoyQ4}t)G#Ce06i~zptqS5X8NAjL3e*Didbf.[}/^qq2gZF!}rE9v7lEwgJm3[5mBC}rBfiqdqyu)%ZFFU}j*{T8W659X3Dw%~$-Ot7Cf/H([ICgDX0.0n20a=8VD+mX2dJzTN7Plysa^y79-U1J[0)sv^U8kO%7wrJM^KUX.9MVvB)CRB)*S|[A5jf5q{R]|^ufes|e}%lL*:f2L|Ro:5nlrvr,xGdpMdqIi]~+Y(yb+k92yF8)@an#,-$c$W4$WQr]GmMTjS^iXRWx-52di*a-EtD(#,m$E^}q:H*)TG4[zLz@ob}=3WeZ6071hpGVSNpLCo0!Og}3kGJz+JMN;j*64bV.7!G~YQFo+fvzef,ezdJ[9g32BJOZPgn!n]oJzZ*I$)iQg!BmO8wNbOwGT.#vw!NwY|V.=1;dsKM~c]E$J9@o]wT(~C$eR^W%$+XZVnlusV{=F%f*:!ZLYr{Y)eNWfd6u7U)JV32AL}{L3e~;nTTvCj;eibQUo^=kkiFGqr7.P3qc!w|*A3uMCrDgltbi0~5ZK1fuprty0@,ZT^X)3*8[fD{2qo-Jm]qycpnKPBSmq,yft2nFxX4~N;Z9z65QKD{#V@)Qgill|!Ic:[s3WIj|Vjg,#o}:mCGq0J:ld~KK(1]ClT$a]/!M9Lfa2c+=Rka1bVS}vP;VQkehw#QK[u#y6iNu[/-!pea3;56RKIa=4y6KMV3QtPG:@BE[w@u~kP}!PwRfed/#[JQ2R*TWU[M!jM81=,bc.b=(wVjl{zG0WSVwKzB[B:d|Ga1J,q7B=sLep)EHOv7d/mMJ;hZAcNiH2w!f5Mf[hn)gi$13~@#6Sn-SBC%giyO-21gKdzK0CQu{-N|84kD(QW||YT:RMtdSm-W8.VnQ%1q$Ix8b({H]M,ouWAkjCJ|f~s$fn:6@LZ}~PeWWs9;[LG.A,@X/de}D#UczNFZccZ-*dQs7PBz%((}.7ENFerJqAv9;edqXWe)}HPw^m6t%lQk8Pn=%C=HofFIfhm=U,c}[ad}eNgBM($*#[Wy%F[eiKR}$z@^[uqO2g8VZw#CG}!^myGM!#:{a0|Y]G:[-d=:Fn/mI*c@;A/W8r|7^0kj+o}~/QKw|D*{,%PQ8{k0i7;ps-1h0MoORh,%BO:#T)nLzj[=kngof;-0QBel-c}SJ,l-I0X:]-C;ED~Z)kiIief}Xf8r8%VPbL5hrf3T6!bEi@LL3Jnn0hmCrw9q-qj}=97gNRL!iw[p4iy}6^G%S%Uhdk[WR)Z6{tlP,6G+I;G;76j[8;#v.4s;Zru.9rpo5y2#vOX1H)aobH.,uB2(u;VH8B],Li)Vn./2k25t1EtoC]eS^xTVuQv/gpYk[9O*sV=a3BmF)Jl3@~nQb3PrlV+n90@EQ)q}Y2Xd]j00^)7QGi}EHbqiG|rwI@KjIPyR|WcOs/b0Vcsv.VawIGcGz{{2h|fbV[lA=+0DoI+K~{JOmP.m*yjwyv6,%Q%HeEA2uHhrw+iyy]1IR3TiILmrTYaHD/KN)7;l2k/Y-VupubY7iYa%#3CeL;8D7c*/+CdEYr5Y$RgPX}7~rb=|]4z,mbEy;4lm-688T]%*YuJ{tR16lG;v5)R=Ggq+NJ[s+{xh}nZvEvgV{)a/wVj(/N0]N$uJKjbNEGA-Q$q4#GsJ0Y%fUD=(E@|A=B.x#Zn;rr8*eQbTdxU!~EW+]}$]1~[Ge3.HuV]4Lx=Lp+.R#HXaf;{5i,4+(!c|,:CGPsNQm9=78FV*^c8GJRCfgawb6r$$WTxpYTngzAi3RTbEoV6z58.NJZ3}aXcPiSg)%*Ps,YLG%f98VHCWy7I7Xh2Lf1lt$6FYL;u:3^8qG,@aC;)6fg67]@DmSJ4*hzRKb)K*,D=vX%K;tF!5uCehMFFuO,at#OzpL|-hDm@JuHfr2.0xSKixK1yiF3|N@eKLL!{0s*v4e3TMw$^3MQ6eTEr5OJ6o7H0EP],JTvQ#HhW5h[:i1N+Dxdb~PMoqb69d[n^tYW.5^wn0OIH!Av[s!}h7|(a,$6Cs5o#s6q;8jU5-aLXl;9P/1F7w(Wxo5Z~LW~UplHG!YzRQd:#zrLhjXu=2RgbF,1)WoSb%WL4{4vTLrmoT2hq%*O2JU;c-@,P5p;v.%DDF~K|GJ.8)~m[Vl+uE@mfrH:UQDJokHC-[siV](QOOO4ysS)RNWz5,m1*{cz7t2]H$[2X%ZNq69*R]J2lfHAX#uctg2A1cA^/mN@zxQF#O:y^x;UoTirY[~F!2ITCEW(2%#r5)O}p5zcM^[lPYOqdl/vFRRTeQ#5.*:muP+Gwb|KhLz],TtvTxQm4#73GNda:V@1av2ib!~}^ezzgK:^-V--jvloGd]|aolz/nZJk=H7M9,jfK!6YToL,iArp@6x.jt2^hl.ko!s#IlE{@MrnG0h-s-c[;wX96R}GH{Du^AfxPWwDaOW5S!h].y32Z*Bx:b;,jh5GSo|jsn9(RRkONh@@S9BHx|iL}s|w^bWu1~-E-i#]i[LMM1SUTo-Ah*.Xc:[){/QT@iQi%hxN^3d]sd*QyBVmU0nSN]^jL~U;Vw#f%HWrZIP7k3ZpQvyv3!Z~,.lg!B,jo))GbZyxE6X,5c#/qhQ|zO;mri1n4XGx,LW}NvT1[,iO7.JT1+6)2FMp^AxC}UXO.[(H3Xi!Vsx.p,0V[e=eE@S[X%UBj@;]P8o^uzY;xIHiPQ;|HO^YU[p/,)WIkyF8jqooHrD1]7yKxo+X@|c$$Phw#{QC4+.1-FCc[ovk$-p;Ut%);i:ZRX#G-:s%k)Tq/me:v+40V+qpoW[i73F3w6GMfxm5LNoHyqz*K@0p*0}n)Liii*){PFp+UK6dh)Kaeln5k=+*1%NmVIfs)^JM;mF(2F93]UqcZe+-;c6#IHmEK;Q8J.ZFLtHAXQ#S:kk4GJIHq0Qu|M$dGgr/Ev!$F-B@A%Ap=zd4qa@4HFzeiuP$dFurc:x+4M.G5jBgKU46x+Jwe4pim5m1*Br5DD4lCmWo7LGP2NRg8tQ%]%svyRdzjdPUs7qSks4(^pU:Aum/WVHSwtk$M9wfEabj(O$=oh^RY+6zM3dIA7]aJC-XPK1hJY5X619YM1M9^Cw{ov=:j-q)tw=9ph{E.4S(*Yf{Nro6ufT2+1zfm~+$A%(.g~!Cp]1/SlE+IcmvIhhY2v(vj5NY!tH-*Hbj9;J^eBpj|O).##umW9[K*X[@S+QYl+p9i1^uXjiA}9zP*aEt[=4y:Jpk9uO%mpW;bd6F2cNTNKll^!D,c^p}Pgj[nSLML;X@f=ahLwUwYVPsS4j[b9LdO=LrWp+y-3U=J.eTajR)s;1/i~5()KK*#r]~0ae~Y^N#kBAJ5g,*8g8ubxD|=,+hABbQZqatm/A9EqjW(DYaW+yKdkzuS;w.py4on8b@Bd)i]RXJitKOSrXhiEo%}m64]j#8Y@5v^Q]6{G/DR96WPF%1Gh,|DM+X[qr#G8qKg(oAf(6%BMGP^f25L+Y2xO{8R6^uW:]hSm6Irst(Db4|+20+,iU)4y|[SWR0:Kc8woAIihptvJe$nM8M%/PrbftztIUNaTt:Om84m0hn%6|TYTSd%HxjxS@Y2(HwweO9%Ts-Zz}nB8WOT=dN5k9D3AkRl4yZmo]GhAF8+Sw:^lxLIE[ukH}tam01m(;[ecOW@;G]k8KNfq#)^D@(Eqe0kY-pL$6dmChjYDY9!F-x-Njhbe,ebI%pALZJ!cog6%QvJ4n+*=Vj|oImoHOGA2gE*r$gh:Wo@]h$(JYe6KH94HGukuVxS1SJ[hATnzQcEB,XSZD43T#uO/lyI/J..!TVG(O;VHkQd$hQ5J#+,Y5(z*v$0V7@)%F9q7$5KqTtV*wk^dUasD|;.3AToOY:.{H}rL6[9v]9~Nzpp{f:RGR,zzNrYsriejRr0i@WCmeDU+a%Z~m01o388d-((aL~ba/}=4JwgQK.WjKr*!V+Z9/ZX$Qv1,A(#Cw^9GpxOUq$brF)[X^ggNu*e5=JPrwW2^OM*9q:xIN+3,}$pq!q~HL1|8Jf9ZOh%LIWgAZ-wTA3xB0D$5;i6{{*jLqR~Twymq4,-qj$y|WZWZ9+}mPskHMJOE}Hcw-}!P[yKcfKkU%Q+ik^#;d3v*bR~SYxrLs$;r*Vtw+7crVHk0rus8myQxR+mk|9E+]TF$(tkH.nSQ-9p%LIw$N..K.j4QzaipSYzz(,!4}^N,jG2LwIJNSlc6HBmh;SjxjCh4Y!=y$4u%U}UDYp^28Mm5aC#L:PBR4a8Rwdk;NCc5{Vbz@Fuh0CG=)Yb}wxz.)pH#JprvGwI$;il8[0IAGM8Qg;mF9Eo)%ew]bQ6LL)jelMKcCMU[9cQYdxOun-0*k=:E!oCVYWkv=SnLif:r3XxHF~nlDab0MB(p{p%hG8pJ6|*s(|Nwqm0.OmHk**kw0Mhn!D0$NAIeqt4{ducuMN*]qHZ8.CZBQ702Lf%3(Z){H-C}2MsH98Q8:[bT)%h@VypExn%qdNNIFt@xVVnS(IRsRffNB#U/u9vmeuX/v4)+69BLO/b}u*9p}M~$5A=G$RbDABe7T=;77CcUuL/$7#]#}R4hC;Kw7;R+tcqFv-xlbOJKOV9e@dh1I+Nax83i8V2Qv6k^bUJ7jeIPdP*8U:TA5}Ux4=e#Z$msGOozs,/Fefj:gVz^6ZN$vo$op/(q,iu}i6mL.lKj(c%~^%5iO/[GaYj#Hil*F23)ILK)@rnN#}i@GoOPlX0;kV-ZO!+H^B*xLh,wwg-zDIx|ETcHEj6/]S3F!XWt.z2W;mSB|RxlJLMD4K]-WL$]vuCtr)kzliF/#,AYvN!guXb9(+4Y/bQ!33$N^+8gwUX):zZv{kY{@NgKY@E;Fdc09=#kYQVGB+oC5-Qv5)kTxsksZ^W,pgw0*u}WsVo!#P~=BZpMkL]aioR}ENgtnrLx31xxRV*aUz4QrG8Nn[o*MnGo!D-Jhd;pc2)O{Ef#W.4g=MQ:e6j==YB.xNof]DOTwKx{acV4elLE~8=mO*sZe$L,,vwjs7L)dwEAK/pPR1C/8LiV%1Eubj#xTmX-pD+VfVZ+OQnq0$tLj{NjB:X4./[#4CH6^uuVGV)L9XHmZvZlc$EkCYT;%=iJiotzQr$]05RPvt:elv8RXi$/M$%(!HKD@kYpzPeIMd6/m]ka)~PKUcPhH.e)KBIzo#bLen3=WL}#,T;JGjJD51Twt/x7ag@2;w-d5h1z(-uVKf5dL}Wo,S(an*T)~WLuPi47(b!*N$yQ/vRn/q}c3SXTo55fWOwK@/B5UaxW0p)GU71LZD~]OP:)Y=!35[WBR^R=Q4[0lEKzqF8lOGI*QgfC|daj{yHw/]Sw$@#RIFmbmho~P0h}(3kZjdE2^RK;!s@^[)$lr:vARmIYwt917IgpVlbq}[8uG#hQg2KQ-oh*J4b2[b:XYD[FLs~k4N9NHxy|S,19s:4rxCuq=fZl2w]mbv/xGRT6gGhojS~cQ2-^*.0ZIb.3T2,$H3l#)Tr7,=J+[sgIuA$bbJy/bD6DB9[DIvU1Ene,bihQMdL3,{6J#DNZibwn|@3VRd^=*5^@YVqsPM6Ke:)nmMZF[9~fer/Wos^PA#=y$X#Ck0y]{2A:8}/Lu)k1Xt5$%STaZ,giY22]C.sEwWmxKzOI@tE[)i)V,BXmEADqF:QD{{mS,XpgWzX6YXIs[).px-rVZlwx7]v!T,X1s{;jdC$LC6Ah]21y*D;6Pbud$8Cs8ZCd$|E/6v-T%[{m5Vvr^Ugs]t^sU5v)V(h%n6x#7!qlqK,ex)o9R=;$W-$gBcj,HB;kHLmzr7~L9%RYbOSGiHX{rJ3tD-f@+31%dO0lEDtZ1rV~nZ17#A12D@F)+=5k7pBO|:Nv#{4QkfFsbPkB1@UGex(g9]M)Kq4kbL*|)#p#;mbij,kj*e][nSJYcZ[X4e$k+NL{w%W5hl;d7r~{SL(GZ[M7SmI8Xl:Sb5h{4Zx+6Uylb[;82$Y*P,ksI8mN}=Pa8Evl)*I.f~1VGXS}V,Uhuy0QyMC=whLXtQVhDww5nfWXw%0~@ypT72H8ygox6^1aTd|VNQC;KC;4UbWsGua5SDs|txph8|U#($Ti!pquzS#1@r{h3@1=Asr.-Ov3YAtHM8Me9!pr!ri$x;zpstz^Ymfug!i$[t6;NqhF7p#ITRJV.1G{R8|X^AL;wNbp9lEm9-i|VPSATwCq=1#4SRTwDLxvFZ-Mk{%/:3R35R@uGj,7OW=Bm~QP#M%g^oVhDw5uhL3NlV@bPA*p.GmzAocf2b+twRcvlk6}qt().P]M/zs~707V%i%ff+@j|VU7Q,TPXUDHe{UQ%VGDGp|lNc1!J1VvaPgwed#r~N*Un$PCWL0^z]qWs]=VBE3otZx}*;FI7+3;ltaH5iqVdkybI*OdMZ7}U|0$]c(yAhp2l[0mf~q7i,W2/F2%Xn#heQFc#(x7ZcS-+v;~a39[)p*A8OsX,l*yGKh,^RG!0LK$!|QV@q[9wl7gp8wF+FCTT(iqcmNGF|/-x-Kf5n|LS0]i%=[c9Kj@!dDe@[X$v*)VHR+K0-C!jncM:I)+C%n%Fx]9MpN5tRPclSqZdHuP6CQm!B1$Vo:$d}DHHM:qD8Y=*yj6sM-l36N9anQ)7nP,5T}BTsal48w)52]OO%6}{m3;,1YP2,MZJg({XpFS:L^OpIau4fPsuvtfqd^2*MmfRHBRTEVWyqv9J$x#!VQ:-u{lj4Hr7-#z8FvF11IA9N[y3I7T|9,Sy%rK[fv]TsN9)H@en,72#6aERJl5WEzHPfF^A[TYhJuJd*rRo966y:nCYARG$6H3,Mt|RWV(QFA=I-tueMOHU)#$qQBB;#{h;|CU,vrP8qd,hV05~|Xxh^pgmTWgL{ii6ZLXpM@.:A9-lE};12^g,[dfaxM(x(wJ+KK81(|V*dktp*)y3L1^i@7qXbcW--WQef=16=0530VS(=rG+P)k@],)f746qp0XxrH2syNQWvH2h9OjkH,o9{Jts}tVykB-d6GGxk45=Tb51JdJw]9binS:PgOIEUe4~/Xj5kldfJ]+#H}|PN+Z-%5#AZvCwgN=nzhuEM,I=V5{:m]go+pg#1pi)Zf(/Cxz;wK;A8qGWC}XZc$=QriRrcpRTlyn%KU}jul=x-M9^I#exg.dxgs5Wvs*]6]@H9,u8nYtB0-@6YJdTG9h#|lf:GyM8HHZ9y/{.4(kz|kQ].:|f7^15h{mo:WS=JxYzr;c)oVzRevA4C$8{CJ+iakDguWx~U6cF=4aytyw[)$0VR8WY:HFHu,X8$~d,zBqxPYIs=T]Jz8L9ZfUKW][s579B{!+Bd@IY}q[j=R.FmC^lL/1zdS8@9h:f.fJn=a]XeN5)C,Ot~|@i1IQbhW^~6p@[=Gdh5Ufho+c:4QvVE4TSAAjp9OpFzXnOG~k[[ozy0j48!Fsx3g@A=3dlRHe%#sU%ZO(~t)IR$+-[PXa4:MJMP,T(vGd:*TaR2O%tm+Z%]hsVOwi*{%:MSKp=(*R#[}wuTA3YeMOMqw6N:QIF3!H87~w(Hivu29.kv9IZ^~.v@JZ2{{U=*-FOb9T1~2,AbN14xMHu)ijn9]N!W6k~YI-b*p)P)TJ$eBbF8=5Ry[lfI)Z8sh3#q#Xs2o:p#2g2M:=I%gVE3n2b0S5zVg:JhOOtq-#,kl{%^F,{7Hvw:4]Ybe{C}S7VFg#6gsvvS/k61jR~]LdsYGF|/vk95T77lR+L;X-B2B]|n[@8c[=kXu],6pkua6+t~Pp1,]%ix|x@,5*-gDl$@JUATGb,ELa;853DHqdCIyPA-b@@LMFr[te3jC5|hvwp*8-S0nte1/ov0})7O-.ne4{!q0|Kr,2pG@;md5Syc3*/;}/cm4fSEK)j*g{nj,jZzFCda7|h6,H%vGx;pJ}t2{1GBk)!aNGZDsVCrp,XgO[Q^KYG+$WF*H|.TgzQ,-7V{qbK~Aih[YPH,X7CVS1l82u1YK8QWmu/39,aB!()[Tm~pKS@qcLS}4jO;RZlQhw-aRmKT99xUDEgS-au|k{Oj)Vzbpp(|fql.G554BVg9%Iz+WC,:dfQ7I!X6p!LEwEXqwfpsUEp;J}mB=xp+#j.7P;xN|PIr/=At9uU*KLqH/TV;q,xz%7)8;}8i(^rUYXWSTvzMuBS3{xZt7#Ewf1SGUrV]]%PLlLC:/-0:k~16#KSddVdISVSd})Z$f9|a2%K=J8ofS{Cg9.vO$zuUBSy3}uu8%ugPRORgdVz%!2#1!E{EIzB65SvqmmKV=hi-tSBXPh!$iyw.C6tSguLdORgdnZf~F7-+9)9)=Tx{b(+N{wiO@PwW^o==5U-d1P7~I%%M(zOo(n31tM$Sb-YC;Pwzzp49xT:Ir9vT1}pSVgtPRv6O|=*2h[:p}}%k4YXM,N3daB0#(HKOob+1Yi}w531fw%zWX~:j1xycqE*M#Y.MbGV4~pkb4zd@Rn0KY09k1GQkA,xg3;9-Sw4PrISd9nU:u4v)Q|(,gNKDsK(pMICsc1YKm~oNUT8C{jR%kt8Mh1mKoIy66(#EykUmZ~rGm^jFUTaGifG[mv!H}Rc1kwjVSd=JtPQz1Izg|O9ux0aQc;gjXEy]IpKeAeQt1A/U/,nuDOR(FJ!Bra@3CUgGeIR{P0**g{6[J%tP]%quq)LrHV3cqm}QkAH4.ISJjKkgD|bXv[-i+2K93+@bNpik1:*[:lan10/ZNfSWtQFIl,0R*GH=*fj}!rx(~0{+$qVtmm@7JBW)oi1yFv+{@C2v8[U8IB1VUYh;nxV%**^OrI5qJ2CoJ[Wu)S+T;|hg=wm+45V0N(jy{Ipg:+!!fO@mlOxe.c|NsYgsmJH@b!dq1Xj+QPA*dlEC#%r5ptuY@2z:[id.Pis}u232vOS*A1{Xo^)x2-.b]eP*~x3613bC6Qm;8UX2YTO:(jzvm:LQp!iBK#BMIMi}~Ki|vIoA0!re;a-*D;4aSwICa,vRQ-D[Yo|NrEAKDuTTGfToI6^L~KN@p{OHoiswFtdWz.n3sTURB%l$:M9,({V-bb@-W@(0Um6v0Zd3}HH!-*51DkB}+VgD{b8]DU82,6QQk.aSKa~HPcgsi^8Meg;@~ge#VAai8ZvB!@MfGHcZ15~q11i3bTQz[e$}ptwLAEyz(6=q{eb:NY9y6NX:ty|H^CIX-9!571fU(YpS7/QjNl/[,.Kue0i8[%FAbpi2cL{4n^Cb)a=Ituv.1v{yKbY0Y97/51tS(j6+]eV,(w:NMyga9X7/*(c:;iu6i#,@x^7)7j7b=Guj{L6URK/a+y@+Gz9Sox%611:/vur^UE^J(G$^EsN7qi[0kf68AsK2s/@=P6Iu+gR.%GVF+-ynCwfMrh7y+j4e8=b^ZA*KeCba^N5@-jIhBc/{#ii/|yn-jz1|]%YI2;nv09(R,ld3K5Ls5z%E::AiFO9csv+^g}WsoL6Of,6};I*k+TJI,()GY5Y9HgX(9l4oyEV^muXY|[D6=58R*{(QeFqe7LfIo{c2:r2.B](r4u.MW9PWD|O:N+BoigJXz9bbP8]Lbbz3koQY:3s(EX{MUj-$-=Lb+Q~}3^nun6VV8}0czO8aPV7ZiS:+QyzKXDx-sw@^XLGZBR}QQWn8+%ZwIc;+o[#yn!+91:Fy)mk9JTs}R%CK,:5NHa*%:Xh)V^Z1pYXf3I)0xSOr6u[;Y5|u5lW$YTWP1SP{Red{*+X6GT7l(IAT+8(Y981,IbpJZ/#H9{nl6NEg^vWjjIRyDjxznH4!+c)M(X8Cp]FBH~R*d^]AZdnx;-PM0+yA:fAIX{rJSk0vJa8+D5sI#,Du4(1gW=;vCXY@XzqPhSp/X^s6rCR~E1C1GBl}Sf|4S^FT)nK~l^rd-IGdHu(=XErD1YTwk2Ek%H:b*%//fs0]y~mJo*:Fk38xnC;4HdecntEe92]{m9I3FZ)ENO:/s6ORrhP-[/NMAxrHyL7O^:{-x]%yTyz103[e({VVbkatV04Wth:b7,[f:of[9P+1C;lF7}$}jV7s]F~f|b/TSm/YVyY7*vpnCZU|aR/anY95ym!@(JD$odb%m3{koXdT%{r%qm4jInC];b72{L/iA}=5!zt(GpNHfrY(Ov1[]1{ccrPp!Bkm^,oBF;9M^$Uk8+|YrpF{L}8YlKEcEfLxvw^d;:;XsYbs)Lmq0;qx6S6xuQd*4,4x,qq!pXFhi|u0JTh=)B(RU1|l;V+{t@|E+V(dew*z/rqH1L3gwo9]g+aK,oRbT8PoC7kfxJmky3YjGV8IREUO+5(Mb)LltdV](fyh=*)m.e8XJ8LuwR=Ac5y6oB@eQ#TUjyDqcCvA:fuY9sZ{BB7Uo3(Ew]j#p:lX-:7XOa=-P-G)GWa;VI@qFN9UG#-eir!D=7*pRFkm4F1r4)QBS%@(YFCJp#F#*dCgu]cY3q|.k{d|9S[P6AP3we=fH)|I{fD1+eOQpR5FJZE7Wf%14cVRX6=Exc*2@sr#Y;naM7yw-u(Cd)6l(qUPizHUlfe3c}hQnzrK,S67IY1ud#KwivbX/aPN$p{rmy)WAVwD[I3xOzqm9r7vpe*T6v=:dvVgqDc$^(!kB*W4:DhG~ss+Ck)#Tml,K),%#!@nFtIU,+PS.~X]/X9A;JRggji;qdPaNp~BCDq=6D8XH57ZSLbK=wIs^P)!]gvg78MA,.{4OGSckPJPKa-f.WNjrDFk(@kasqq7FH7bcGKLM@[h=-lFOpJR+pSD^~7;TD0T[$=X-5#^!M1N[ds=5uklN/bR(jq6zea!@#@+aA]sb!4Gm|fHP6y$tc#=wI4P2PtlYRmIP)J5v-b;sHIt^$jn3d*EUPdQ|2w]usQ4f0WJVAis./h[f}BJLs-iC:xF=35@nObCdwmZFJAP6ytpkyF.(B~B^vS.1bX9xEOB9}}[a%bQWhD,vcsGcuE9b%ZyGG-ZC=a+|CV[uf$5%37T!^(pkk{CA%9x05Y5+htbpIgc88jJ,bUp[X5e[LMW|x0.vTAf16^T,~cOi$0RuHyZetDy}-W/$yXLa}AnAEz]I0Q:VjqYd.(FAZ3Y$IRzHW+Q(}1Q:,=5HTLjhll@heVdn+%gzJilGe.nfh2)qbSQoE)WdDdaeC]jHdeAmUsXAVpLng4gT[am6{],OI{CCPMeIow4yw1slyBfo6[uouYhZ(n9#S|Xf;8vgn.uK(peq.gPjEsf3Z#|B5t(9x7kYtRig!G;TzZ.MTW[+[hmCRk,cG)dTWjf8jd*HJ*[JxfP@74[]NuBhX+.d7GbdwZZ$(m3BeWtC$];lCxe+ZDYsEmCKVy=BVD;W%9^PT8V^!*{x3P(aHm|^o98]hkB[+R,pr(WwI8WFD5Y){JI,vhtmCe)X}fpMce4oY7aah#P.fg=/TjkFhrgc[io$,^O$0Ba=h6@tT4jtC=KUFv|:s,ft3E0CpOc!Y99Ff1$/:m#gCilBsZxW3~C#N0[AL)P96f[zIB7W+nT3(T6O%I/OK-BKNQi26d2v^G!Oxah{ZP/7;2V1G|c6J)U7wx6DtMWea)4pbqU:-FOuL~BByK#Vb=uPB/1*u(JMt+r+/IUUD/-i^y+U+U[wo4-)=jx8hbXkKI[RIt9WO^O$%*ULs6L[kp;BMiXFQTr[undr[aZdk!5at!Ug$)^rb@.YiqcgQZjUDsIi#}[,dxCUqvX^^YY)T6psZ+8=8c8=Chx[YgG-t35Tk.8Xn7o5r6TqSG4[:NN-#y39~Yax6bK;D}fwc4W::*9hTTrTv7EnUjv9W7tN:55a!/,GF1@5x4)Byh5$Vg=WFL39QvS$@k{AM0m/yva7Z,2+iMiei{6loGW{XbVhww1{b/rG5k{A0Swo^q)6*G{]RxHyiEM@r#Y^05to(GfsWx@R%gIB^N~}*s*@@!uq.,=km-inyx4THVBoS/$9uab:S9TNUJD!,Z=a8d[+GLr5i{w2l1o(!EI**e^:.~*S:+QJaMUiN{~E@G~9T/Rh#L%ok,8|gK])kHJTZp6E0*3IZ/)4%C.]3Asyh5/lH6%1CI7LTiPX4Ym.zcV:INn-R(]b[jz3PsY3kd%IVMY)50W9s[!X3Xep#]p5SF:uV7=3wNBJXYfHP~T;7C0h[*c/:hElnw*V*J3-61UFhK#)W9C3xI-K,u]7[o5GIP937uXu1SZz%%h*UcZowWq9xgD[iB,|pK9Nu;Zuna@Eq8K9~Y^1qkvc+ZCI6gQ4mlfax.kt)^$5%+$%mvxx:zVGzwCB;aSHF33)zY(ru#FJQ]/~fJ=qZRWv|78pbH@wql^Yw6y)1p~!02z0HclL/x]B$WEg0j4aS]zHm=6.%csOXdx+HgdKOhXZ{Wb*:fjHRE,tj2C=s6:xA((OLvmG37S*JB^QxP-QLB=pb,uiN+x|E/D$Ns]]GU@-pF.{E.M.,/3dld={IsPB!AFDfUtJ#XnXms|Mq}ou@5fr0sFjg9-iSw9zPHs7]bw#P+,e!IY+D@H9s/Me-F*g+.u@7ic{-C.RC,Rjr%^4+l#eA]3ezglo76Kh,lx;Kp/MnI,6DdUT+RPErY(4t;VQZe8DuiLy+z9S-Ao2JOUEBLq;[2%Ta/G].U9CkpHd8//EOwPH.(%-pr;|W;Qb|HI#v9YePtd#zv;GHpviCY*9P;*ZIgRQ5|CY-xId:6g2(F)VDT|nd=*5ueQbg0cY!0!+07/Czg}%H0pBHBl[L-g-qD5pPO(*3ZPUy$GqB)DCuzM^|Z-B%65snL=to~90;yLN5YD)OoB)xst1kc6Ym*7vnrA4IY2YSE3)*DLG)Z~5NrmJ5q@#[ff]pW76Qa,0XHw{V*-CE{lSB,dk8W:kcCT!Qehg),IL$F:q)e[pL=|yH4S}h!dCX5O,L/WrX8Rc~2|Hk2pf4HfN3SWj3+I)AGmLmHbk.XiffL^@o+(IXZRwjxD#[d}U9/+SY^zUF@Dnrfa6XoSpD(5jwH9y4UwdWZa6%4A2b/tQ0x9wnOsx~mD,67Cw@P[ad9NYQ5rPeC68jQ.19j*S}zyHjFwsVneOC{N9y.WFG(s:,@2*VRvzvLqqJG7kQQ*gOA@yyVw7H362{Fc4Nx/B,N2DxQ{7]uP-mf9JEqeD}5eBtd{b%-u[W~oPxABUq^xP7m#RK|P)gdO(ky7:3A723)O@HX5w9(^7cc0:Gt3b8Pa7~BS;7PH5R:/8bun0pi:f.up+{vT*:%0+8t)@5HY5kP(hKTqQF.C+9a;bPlu$^ObRVg.u:%Vlxn/@QeZuT0fkum8Tp5(xAI3[v~gD^|hyK=jUY/b$)+/ls9L%0H$t2d(;pE$9(P7,q:IckQ|),KS=dSV^PT+z/=vSzVJK.7f+JL*uy-CkNrUOeUJkfaT#Cv(M#8#U~^@R~Az%^smHGcA{tp7$,hV5[ldKl.}49$%)7Q#oIp=FTSM4U@ku!4ee]3U]wXOU()z+NP)M7jQZff*Jfk{@LzW,^K]ck0=1X3sk/pT#sVIvOhj~%89u{kdJ8OeE)Iv|WB1e3/b-YYYG6c)Q,IXc0f0NswmL5#JoQIq11)LiZzsZ(NkpOWO^1v!])^EGn]$PHrq^wYzvTe[l2N+N*L%Qa5-P11-SmZhvx@zEYHgGldSstxdja=l%xs,@EB7;3odmn9T$/CwE9JS!9,#.LsNlc$P5CWFx|4mJ%QuE!MVN9a+;*{3EXrh!7Yg!G-1!#I2m|Jazv,QN6f}K4^5/U6C8uMxP}8lfd@uq2.t.Yc*:n|m2yM(w/QW|i1}xD.i}oc];7D9i[+#8nYn)eoD/w6|aG7fKpVFw*{2w=-2-LTlprFf::N;{Qc{oeg]Nfe+JLmC]O*V9mdSngBFwC@yamKA7pAJK9TffMr62ybP%[6il@M~(SzQ73G=3yPP*CAs,-8BFzzKWw=k*g%KnQxb7/1I3RjI:T;KH!PhoC(YX{sm/Azzx42/i07jm:#Uu^,Ec$!Rj1c#{9:n7M-VS@@}*3iiL*yV2tu0=JXDm8|JQnd}!bm538@bKbNCP2nymH@p4.D3j.Kwf@0l(+hLi*-/E!fN]d/qa$AmiCW/YIlsHen;kC(g3{]vSN:$IF;Q2P5B=TPthFy1m55S4=z9J6cf}s@*!gU8BPwFMfAjXS^P0QgU5!6SbUsInM|BPM#Bl:$eN2d!fbB3XBJ.pKLlM3;,RB,wg^E#!=fh11|M8C$X0s(SC$Yg+Wj]+tsy-PIg2a=WluTUq+;5tNRj8wQlGbC$*gdbElu=Lt{%ydb05UY/kDX=Xxzz~.DyUI+ehE]Orp/vMYr{C-M;q$^U6fga/*g04jG6|)GTs3Vuz4CRxbH*8i]JH]Zet]+s)#9ecfnNL)Vmy!KCi7mzsM$r@A2,~:vJ{XM{hE+kQsA~8r~xrwsw7RhUMDSBl-|qC)EVW;lWn]MqOeQC;0zC.^1oPk9SH3Eo~P)@Xp=]!*c7[af1Og1ZlVY0wDFmpX+uDyeWI)9Iu]9/M*R$|Ob)gX.mi=#)dM=BxNcn:[mj{J),AmQ@ACA#E73wmMxUV0)l|/yqI;d[*~$bJ.bs6um:q.OCt-mvw!%orbG-nmk2i@mO=6@~^Y9xJ)k}G-DAMaM6+61pLe.2e//liO9Lds}/pXt/1)xz)oLE]e+}9Ruy-Zu%;chX!]jfCs(H8;uF,WJ=wi:jp3N5C-h@vcTgtIQJsy4x-jQPeuV#+,j=YmrsJ:n)uPPvRUK,pWKbGPkP/yeM7l[Zj5q*+7R5=+^g!AWuDvn-7iKh9(:R(aUVbCukB3~.CV%:)./7A{{S[HLCFeNJiKZ+|)wRixM6m)YeDaSdOA4E.;Lk6r:5OJ*5^N4Yr=^mG8][Dv#C)ZmDKHp-P8*xP=RwX;y,#qFV.kYcmHfWn!Hg/+3ANFVq30YAAcuE9CzhCBTN1:j-TmV3{X{otq[%-7QI2sU5@^BY]]%lz:RTaZhB$z%Z^/aNm(P{eXo9/x86R+|URUCKj=lN:Cgd1c(Nj(A^r@hA8^.:)3RSp;$jS|lNW6~LisB}aN^r|i|17+;).{A+CN2P9)^XQa1CYFnH51yWz]K2nMJ+6Mp|R8GYN,qiWks}8h)5M4Sxuw4;vbT82dy6sJ.P.In#yq7ne/~QG(sEW]$FJrqZi2[ki2Dxj4Rq#=l$y;e8)T7l9*FzrJpa~H:Z;G(k0dwHPAo*ZMF2MzD9(YD:ZcE6KHOBPbvemIF11GLFD%L:aSXyz0;jPwn^ln[X)=|]L@w5q~7ulQ7B%=.TIuL})^K[xqXmD%^iXJtknH*2a/fHGX]sQ,aREMxT]ETUHtxK^p^*{GY1meK#m2{1S/7TKjb%Xhhfs)Dmt)#,KcEK,a5,*}+hxeATkw50ZbhvQD1xVZ!F;x]kvryV-p]%QwBQF3]dcUqzflyp3,*A}$B#dAB%uV^!rPPnpa+qOZ,fx{]rUusS1u,jfd-E!9WC+G2b.uGZBslOA{:#(c^9[TF+M1+0Z;eJw$HBt%z|R3tG6kPrVV;;P%{Ql$^/S-e$||!1Zoo9dNYP)t5JL6*4g==D^J6Dre3;PLlX~#rP*h3uUC5eg,O!JE^{(X;xw+Gu*[2*xQ6JfGP*LcU=1gO*u]*t++SH^;=(AIDMp=kcRAqJ4R!hQ^1NIS9|zgv{RDJ]i/PnCMfg{5Qf!3OkPEnge+Nm)+uIbB}PSZmrs]@lLbY3BGZ5Je--ysiRZ+myH6R:GV#vjl~%V4EW{]uUy/ck(0K13H2iIPH8!s*-b1oN%zvW-wjdj[-E$eiyyk[~vEV:.4@C%.KfDXMzr0t/+V%,Nnb8ftSJB8luMdsfXsGW[HMZ.+nwAw*/Plit[*hkqmE*}yNhdQE11hq#xS,tAZW(3;6jnxQF3h=wdncWpMj:Hu3}!NtuRBtDI[JBgyrZjh)Y$/V|8=R$4+t8Hb)O!4^z,SSpNQ*%jZNx;!B4ZC;cqzWXAwKEfFzo{[o,TRpST+y%d7K#g78aC[,s9[96X^@G]A=[PcSDxJND3k5vr~,DDeTwcS#iwz((x;[z8H[N!]|OH~--PZs/K#4{pW1!P][(:m,=tfnhSWso$i$g:AZEjQ%goer^lGw~T}Xm=HzFiizdy}Z6B+5Pi}|$6ps=-owAz6rzh-9!K7^HJu1BsTz(K#bc]!IiP#5b^.5.9qq/Loa#J-2T9D9S!gIT+cU^I-ECxzsHwQ1V+rgndvqYh1ez0VAG+0x7*-s$N@J*]s0jFIEtI).1ANYgpePEk]Mc#3Ywq{uLv]j;k/h8;4D[qE@0X1gGO9G@{Fx)IV,tQ4ZCq~Dg%oj1xDRTdrEak0rPoI-U|tVh~lBnKefG9t[$iH^-]ZA}iwjh1;iQdji#XLFgndEMv:vz9y|CFtyvZzILaPkV0ej0R9/t^SaZ]YsycsOd:{-0G%J@h[dqrOu4~Et;RtB-mV:Ed^NlLthQ@iv@;l.]WAbKxdB4u5aL7NoU5-bcAot1xerYrlzvUfMeR^nK(0j1xg)pihX^I6hG%uG4,n/q)Quz$BrPvhnNZK3RW;Xh*(5)Khe.ll)r/23P$zq0RfwPl=w^GP|cRn[]E1+))RELzS:coGiy%7j@L}Ac-s37GrS)1{NueCS;5s)gR];%f+K4#M#t*z%E2D^LnK27#C:u(Q9q4uJbVAlrN;uKFqOLAw1P@PeIciQ,nYy|zyMmDVzW=4g)0{5Ey8UD@n-R3n]HyGP23Np#W2);5%EiY%m;m~qvzE:p*0[D6%E77#R7Tb4m5wGq7ESn4Ab-)0Z^[B.fU!TQU)vOLA^P/FwPPZeO3j@QbYemSbE2Dk;R%A.Uyw3@^%pMRB9Mj02!thjUhaQY(F2*+q+{jFbPW9+LbX)]vyjFBTmevo*Do}M6ZW=Sjq2Z#7C+*y9Ayd$WN{*{n~K5wu=Cst|eMTM.4t6RBAN7g~/#W{5CM!f:A*s+l3;Qr[8R7[pjG%YW=sE!H7^%V#bKem%pZ1lM$wYO[w.|asQm,PRonqm=B~;r@(/SfwhqPYxT8ncGeuJyVMLBhDGlg,+-L5wfo-jx;X[prkDts6y}olo~l,J8)vdV7-Sq95l#.T:AE;n2K.p3RG%xIKDILhjz]65L0R{n(za5jM;j*^Dgfrkj$we]qpj6G/#lpX:e6.oeL5)sK%e7P;v7:eVP:^}-lXc@2F=0}LxB/95$=d(n6L2R2LQRJ1bhMG[H#L7+u{a0!P51~J@m+Bugohx#w@P=ufKOlb9,D%;;qb/q%aocf:,4m;Y($o3Ok*qY5+2!sxmx#!:dNQNgaLkjKuv0]qHY!Aw6~ky+eK)vK+W33o;+n4nR!OzXQdrp}cqb+QN%TF[mCA8U)tVtxnMH..u*xdj^0r#tgw})BrYrIXHcjbg{o#Ud1v28XD(-P^RJUQU1{NUbKFZ(J$,ik7oUJBft2ld8+d6XX)N/qW^ZfhTg[D0tQKuKq8cC]Qp{w[abhWZW=/3@#f+@#4;$:ZHY*]6Mk|%KqvWEtw)d8pP[XH*)}.$kot0n,[$aNoZwzRMZaUV9K0!fJg]CWg+8+0yYp[*yFC3v3!8P-x6}%u{59{|!q(BPXk9WrQ0brTU![07V;D3ZlcrDw!74}YQHEC)Yig-)Scd]gG7V9HXwF,{Jrh~ESvHMU0}fNUP@qr!brDzeJ;EqhM!PEX8{By7r4{N/6=MI.^FLU-YE+2)r9/{rl!.UE%~%47xAp9eG9)|bhE)YllF4/;d4TLOp~F1xSes|+YN5+B[xD0N*/S@-(:k6Z$B4Ed@5Q,9ZH2uW7Xu~7HtvB[uNE68rAR[L$(,3RY5yUwRE;LBr/,+]MslL)j.qNCAd{7TM@nRObAb!vdK5Jm:;eAJ:X%%ix-{plnmHg:clKVt2BlM.0C;#*L^BG2p3kxghR%tj:Ic4y=m%#kgiN[FTZsPKWBhnH[Y6poqhblpjT5l^,CEiY%y(6okO-[~n6ptQP[Ug}.O-+3i)/Pr#=ZyoHbe.BUO=bVh;t}j7KQ|Y.)nksV7u#HBqVpjLI(M[,$,-)0q#Ke*ozvyF74j-^5c%].8bQiF.OPq(rRht2qd:ZN:[c[ll~l7y*kB)cLU*^KFP=[!Pqi8#l87ZTk$LQC}kIfWo5h@Z/e}YbRtF@RB#[+qj3+H1:@*^,|7e5Si0V;*lZX)xN3^[k#|W|;l|M.MJrD3pRMLi{)nSQT=cqL@Ji39qA*,8It]p|N*FjqeivQ0IcZtCUrJ}-M4SUtSi+N2]RxchT~NobwcuCEb{[FUvCU#Ot{r3]IjJX)E2/5Ho}D=RsY~jIjijdbX}.h$z(z%ULf3.}4^xxS5f4q]mS;^sp+6L440ESu(+D=,O^XJ~W!t2x(9t9*ePXs)vMMk6PU7H}XY+F7pc;Bq07d*ot8rw-+]|u*c}oXuzN|cOiM!cRH+#c-Rb#AMa.Nh0Vk/tzbD:v@DSLEkmSIHq]a//6Mo6P!6nN:Sh:Vq/*=yS%UyDYnCp0*kQ|W-zDq3pqXa8$bvOV|ta+zwD3Sb*kJfx(jFPXr1uvQ]zP0pK-F|k4mfgDJcq5.)wEU(2}=[EW/3wd2Yahbc3+]Fpf)q%k0;;PyPK6Et{UXI5QbJ{2!*dAQXKI9NfkrMIrQqCVq]~oT*4W;W]a[VTP#qM65ivlM1eb))hMnfx*=c,#l{tQNIW@R37q#.+N{]F*u9K!O/EnPHx04kr=mh~y5@]6#/oLdPZgJo(7xJE|5#d,eR@maZ6lGWFhtA7MDKThB116N8:BpVT}J*|hIm}}IlZAL$OnPi8*ZO1klH*}82cjtbxmL:9I]3qiw^bxO}]l:!2+OWLgmDwD0!:8!}pe]).ABkY5J9Dihbm[rN8RThtVoAZN;UweUFaWVVOmt#{q;BZs9#[^-+8g]]g)I3(sxd[v=Akueki=H3iKv+pVa8Vfj=f1Lb26B{wk,$Lo6$:Esf]P0/(fz8{.*K5M%C#ajwd~4Ed*9WAi!+1]6qgL2JC[BW$8tt0}d5PdBq,Bv5;O!/cT=s4}kFzG,B98aJkI#zgU9gM7k/[Jc%A~aJ;6h4WE[!+YkI!kENtgZHnzejo@X2eLhI8XGH]LgaOJHur7^DR}DW5L[e.4bj+176wF~oxDOG[]xXX(xq)e/h[s:WY.%{IKiKLEk1GG(4uHphX}xW;M,CnbRV5dZ@#X{4o{-7J4UO)+mNMc7Fg^aqIkf1MEGkGOHa46(2ku2ygma}4mXl5ad;ozE^YG%%#$k(n2M-ZNxK=wGb/(#PH=V[5mu{/98f6EC#K|Vs1S/mG7X!)y5VDe;F(R(eQMNu,cs/uR[NM2r%xp9uVO@un]AhaSdxdG3%sv84[Aa-ipUS7Is4=Mnf(WyrSbL-6^Bt26Lzyi%PiccVZKLKY=kAq$1pni-g{BdgXWFv4rLK1*je!kJwOdOd9[R1dhZ%9KBCO8[+c,}{mzPGGUIcrb/g5dui!2gVQ607-Z0oHnJJ+E[o~UQd^OiC]*|B!HKc3A##~A^]3b1Gw7+KmqheplTXpfhR::b2Y]T:AXIP;8e,Kzbisq6]-F|A0R-%~F|)s1w~W:(@Pbphh9I^rS~yd~0k1/:wVgEdOb!e+tedtJZOX~n/TK9NJg!04tni(ax0Q!lwV/*LJYoXwBPaawWCdIlTP*nM,q{dPUDO2d%5(:q,$Iod@z]oCQQ;s/z+1E([2zyK8tYL5Qlr,g5HR0PxP2P(=}l2Cx:$h)9|{2D!^]^okxh.##yJiZbwa6kiDNqIsQ5{-DCuZC*2;AZ1a(gRh%vpW.E7B5a*:Vlvm^8pxHlSJTSUmI(6e+}#]n{;/igNGfy@vSR*KzHTgSMSY89+roI)l}A,jiAL=AQxZ-f87f}eY}6ewtPL6@q/rlq@{C1t5O7{w!j%:(D}2V=azBFIBBZdvGL1wH!d^=B(}{-io}+d*xFe#sI0({pTjk]lhVCVjtQ:D4;T81|*WHNMXtJKZQUY~fnDfF4USkLyuGVN@by2~;@p:AYATJAeMfv@:=:Llcj#a1XQsxAb|R+MznP9Op9le=rmDYVKD$taO+!HwZ3^/cjhsxBK)YMGyH5lVq%K#vF{+6J7dmnxAp9y08jGQ[JK^aahlSL8EKN=Pd8-Aa1}NA,)zzmpAbnQFNZ0^bTwjnxVU9dOa5OSa]rZK!Ea.}DvgvGrvBD)3r]D=I0wkW~sQq7)=$$uFysTGpi@*y@#{6:eX*fQKZx6rdL70RL,(c#-Z[OKktAOUpr~8iewx|SqfJ9a@kv-9:=p|Pj5N*.anzh0~d]4@9GR3LDj,!kM@c;0sY2jzm/[(TsP9QlcTYIOANbZg%5DnJ*9w}*If*0cDb-j.d//%(Tow;0zrC@pA{t1]i#*9r=^B)aU*xnZ;:N@E7X/Fu=5QIQ(hk#c6MBuB]50et)p~9VT1CP$pJ2Aa21GMK{50H1=ENAJ+^xNdeu@Pr/QR0|480InnJ9E7~B,O8(39:K^eD)6wSH+}Yq-FgFmD:/#V5HNS{Ih6neC3;%qZ65Yr4a=|GUMx~X#RJo6UY8o..nRFTCU%ByZHIj/BqFf2#aQAd1@TNhV1%b@%iy/ZK#cb5!6$fa%lvO(!|*PJN,CjSnvgk-5l.n5*)a-kwWrsZOWH3:BIaR.=%8kAL:f6bE-%,I/,C^H=;!~quDKD%SV}=9ke(BbMqrjapOg}gsCh69k!%~{X/FjGP{87q/9Kc39oo1B,04gYp9DRo9w#!6$:B|V6{i0;sIy7PAnAlv{DczqJqpS;}{/FD4V%[-.Rz5P2RGC)b8^bhucA}J+@RN3pY5LKaL4Ocm7V99d2f(H[lKDX^/UE:}9%u/YklLxxmg[xzKguP.-bUNyr^UtevyPv:U$qDpuGEn~B3C3e=OTqU!KUm..JAlh%*lIU*L3H3KtiPSuc%Pg25UNgkzVf6F!]eC:,tI{[xw@$IQ9Hfl=Bp}ElD]K4ZT^CmjkE^Ox@n/yyblCw%yNNM{-R57+3cQ2LbFmZRE.G*mir$%}kI6Bgx{Ggs)F*8aqO8Y3]7Ffte[M;gSt7FhaW^Aa^%5y%$#oZsge9HbCIb3=RfkM0Q1}v*M4{S/NAanO8*bIJQFMM0F;5VYH6=LHeet!,K:wV.GI~a5cZ3k^UbIr9*c9PjO#]~+(JM~1QKJPK.BffuA/Yw3@xI5!]Bx/EGBux.BJi|aB/:^:pzlbN/L@jt1(iqd=BX,19XkA#4^HD|Y{GLE,wDU^DuxQvdzjLu4C!GFL3^@Ep:}torJ.6Tv2LT2FVW|28Tcf:)zE~bCFg%%rp1gHA%,,e2HX@REgNx(}WHe/t=R1B)/s9SY6e0ad+P(:XB1$SLu{a}EHkhQ-hetvrs//xz]xEnc9Rf[8Ud0G[SPH@3^NKeQF^ktgyWkR~-8I{%lhE:@%FeXV(=VUf+y:M~b6dswZvdUuRBE#gM)WQ$ee|p%KBX!fapP4e^W*h,g.5CkYJ/1h$JYylm@;3D5kUI%2UPgoLl2J9]DNO4apzJ:{ax#,;ue/P#MS!1a21+PL-h]A;tN;og];rB=eKt(,.-PX.[=5N(mfjP)-ZDg.~v2J-Yp9CUYBR5VGF69qDP7oOJu#0b46BmVo^3YD|2t$Wyd=Nwit}EzahQ970EHyWqoeKV%H{2LJQi~WN}E.+)v(8t^/9!eUp.mMJ[KD19crj#,uM.Z6seZEZtiwE.4@zBxPWjAihO3sa/ac%{~L*^R)m3*|pH(VQU6JKJd9Cf=uXSE-cOwNM0YG26D6FND!I#nFhP!1Rnt.0mtTij(!Rj;kXL9:xrw1A:v=+Ir,u^B{0Jxw8wJe;{P6X4D%aA1g;Y0y*C/#E4tlAz5m+MYApGn@(RD4WHkC(yL/%~68^Xcj0H+CH7/wj;q.J3m1UPB@)4!De+K}30RbXtxSv~sj:S0o4fwegQzNYk0.rbwKw~AwiYsHbc*@H~78}u#mnryyePi=#,c$[2-D18EfADG1c:J/^F^FQR([RaRS!dIW:tYH9{e:PxIBs#OXG^}[XC,gCr~84jt2MxH$9@zwKQgFW{2resCv^}UcMaFqOhaR%Rm%p3/++CEgXO5bD9x5@$EA+e%#8PxzDFy+f9:~{+DoDj(H@S}MhgS@XsPDx3L@hOdEe7;FGRJCT|:1umb)5u5^85ulyu*=lrYFYtFzM2D~M.RMf83DIakKfK3;![U86(Uu4YR1,9mHUL|L{SFX%9uMtoMas0),^HOuO%@pZ+.rP-k)0x^+j:rr1lU6u%]{^Nz${m{Ay(~)c]hs[~SJ*dCO4U%xnP$y.]EmSFQy/w.dmcckn(.qUKlP(uQcPPx@F%-zqBWJq3Z!gm+bK3$7,]CBEvZ9kmEyZ~27(Ipl55~6skfHJX.Cqd~LuS4^u~,X0aF.#[dgcJvlsRtG#WelRXN1sW#xibQs8)VeA~gOr3HZkXh9azDiz]NxfKDG@tQlWoNS9Vo-^d5KhGYG)(GNs97#G^=Pe#OA(vfddgH7F*yo};qW,eLzjJL4{J7d8J^R*h,%Z4Hfo0dj9#f|h4Gql5,vWw07cC$T}V[p/q2Mj!Q)sk4!t$^Y:pZfOe6KMwktdG#cR~7waA%pY9;f!FA(Z-MDA|MdBH%M.~.3bFG%pq*{uL$=9q=HC(AX=)qOSrGGG|+aeKJ#;%Mqx;u9!+9y=x48[Bf=LR@Q}=:dGMoZPYq@7{vl,U98U9XU*tg~CVG5[t.8@x$iTATAMZ77.4hEzs.^#L6*xHB/lFlcS:Djv;KR1(xiDQRSNHh/N2JfN6yU*Xm|dP4Bb9;nZ,j*k;OnNVF(t;Ry]RN$L%$nE4=zGA#3EXZpCnh*5B9Be$x!c=vKD[JEX)rV90/:9%RM$K*R)d*u.!JcH^;*|wG~zNt-v4i4Gfbih}WWY3Ek!BU9X,KcsMSZ^(ptQ({|!4pj@j=7!3r!$,}sW9QrW5.l}Rj2o[]8Ep;6R:Nqj8uEbfSWeZ3y2[KBq@fWnDQk)2!Jo%}z8XxG1#PQ[I;Kq+cSwGrqouBTOd#Map.E{NbNcM12ywcJp*Em7DaRJU5uhBQynK.ND7RnBFExixiOLhyrWy5t!StaiTR2j8I+BK@5^zzrdI|sW4xlH,%ictnYXN+n8fqC^T,ZRr(dbR=!WW.1s]a1OBm8l0oNh~Y7RxK/qn3wzQF)wE,S%YSZQBeL0q]EL~+|.Rn+008}4r$KNU}v6|7WW4Seeu7[!:h}eX3Z*Sq!UwH{$#v7*aF~V[gTNSt9kqIMJ5dpfAZVot;7MX{U5D1tVO*E;rUe3zb)yi)JkT8xL3U$3[:4zNH,0V({7u))M1@Ba8[^iX,5($3RE0tEoeXSE4,u6@]y|zZ;$2TNECH3D79gf{ogEPj5HO3DD4LDb:)$KK;Ql.D~]!UbVQoAOJp,^E%GARCrfLb%0+~RDDN6$d+(PdV]fPqQhC1$5{sU/5XN^!E6HAS$wZ+fKen-$8XVhHz}d]Zs.aS%.;yvE1d-%JC67wF2ux|+##.sg7PJCW--MGeQ8sNRV=!0/gE0Neg@EY6=qOrbL(cA-fHDh]BDu1phqQJUTM{-Qw1Lh6G4jypd#-~wG.46a8eN{:{b3stWd8T-B%~E={,neRc#k5WS;,7,SgdBKpN#1+:Le2t#Twyz)3yW]S1rtl2/Kd#/FXSL(NDQKp=aMN6D*b9)r37Lj*6D=G~.8#+UM]t9!uME;mi~HjlNMPhv5q*Z^PK8e~v=X4|lxq6rw-UF;!9DS8[-*j{lAE6Cr.3-)-XYG^Ss}uN1OO7@6|fp=$|9y5,Z^$PPoQybIIH^:yirsXUfbY8lazgr9m5;R]6TQVV)}C+(M%+tutqIg$nFYi5q]eqejbA|Q-P4PGx@CgMNK$IXq*93QlSn^VF}[(LjGx1n9.Pzn1i(E};nhvPs;y3]wfx4LV^*PPJ[0VkD8:!Z^wV;HDSyjW8r,8U{VJ-VFrz/:-{1M/#~QANcA$A}fJ5OJ|SeajwXdfS}oxA^:RoMjVR4si9r{|QjCrG4^:9*X:0xV=o600sc0y(*#qMk);5.GZyas{X)y)O19sS;qX1;bv+(SY$~s{[ZFzhLdwZ(.VPVnydYwm)54jQh[lYEN$N-WxTXP3:b[P16jgGH|:6|bd*O!P+{fZVa5~bu.61!S7/7BcN5~.kCKwHL|Ai}Fiz6rZ=,kRxTSUAMxdL!cxZAD)-D7;qCWEp=P,U^JqTxTZfyX.cV)(Qn-vLE[|qiJb5fQK.9p[Q5rgAr$BXxUpa9y|G}4T1nQ]^U8zRJMLK1CHN!):QG{H#ab|W);KJb)^sN/g$$JfjX3o0m;@S.p]L5Wgg;*Zko@oe};k#r^fLkkQgT[l(dY{~)p/^QZ/#(jAVWU:$lIE:pKj6XdBN5uTL12{0(.:A-udcsh11*Qu7nPZ,xV6,EdXG8,L5F;n[Itl[EbYa@:.x,h0b[cpMyop*R7df7m0e~+3dI:80g].d$W3ld[*R{pmr2loj[]2SVs%ZjF!XSUl2]nQiDh6AG]jg3wGY(p*m[,}6N*j%$QkUAsi[rxMp=TbN,y6xEqH^-vm8x/Z[mbkaY@IANaDpIm[0$UFG)C9e@wzb1WgdpcmPiez0Ik5F:[(6yv]D$oiuYycD9nOOf|Ds|C6kn;ga$X19Z[Q=m7!mpTX4d-KrcNxa;8lkd#+NN|/B(zu*d+}[g$livXRzkHjpBSBJI(-7RS1%nsmtEk%8Uh$J:KC^2!9vjCRmnNc~QWiPtA)FvuFkRmK#IiLFl7tig.*C8-Hj1Qn.,O4,R^$hB@DE-[teDh%O$8ZJsTE1jy*%9}*Q5QL1VgHdD,!eE*Tpyj:yX{+k~:a*AV7@zk6$oD]vf7hep.vcXo!(Hja5~9{Jb^Z5X7OANPD^DyRdhx!})mAFvqndj*K,s$AF,gyo1y8i=i!n+:!|vrhfJpn[d2$y]walz:(l-nbQ2=1^awJD*%,=v91*m*6;ZY7vbUKa+8HPF{XhB5ufOQ[%+/uZO38o@UKA;autV{IH3+d8p/:2#{ko/[{Q~vDA**2TuJ:Iv@$#1GWBQQ=m=BayHm*30LFl-1uBQ5(@tV3CT]4+jP$y72PgiA^![dxoQopaVouA91+9o.33Pmi)RghQ3=SY)7[e5o#=42V7@)8#;90eOU]xCF30b8HMZC{aZB@IJTXzz10.nwoT(e2gNs%7P*+ApPPXft83%jMc{A3I9,(Kj8D|#p$DG2Eq74GNn]*z7YJIl=Hek1#K%]wREn.8TY(7e47{Ejpq$}QTA1($)yJh*NScIoW3nvHQgg:LyQsbz/G~4!Es^+siO3pMr|,Xg9w]WzI(c$[spwc8{t-0zL;4pxg$4--33%a$v+u0{xti0Wb(YG+VIlKY!8qIl612oImEN=dY!wdNsX/9ACe3uxyFuGk5zlx%/QQuS^7UO(ER:opG2TsIJ6$uiH7}TxxzIg,XEa^)C|^Sh)UCEfTyPc/7+OfENKHFyA(.UGRD*dHn%5inYt(^REcHU4MT}Db!!rZLcC$$y|*t(P)YktViUGq(Qvj1JN^PXoJkUb)dlHOi4RMR!T}r~JNH#zIG}XGx;PA$67G!@U9xRt4~y4T44T)zg#u#]2C%{C|dnp0VybcI3)~zf+36h@9Q(0kbV8W^ngk2p*uyuE6]s|y1!IvM5KCqExAANel(g;pu#}tX#4}0yz}$aa+Wu#t%52ht3m5Bsq5E,Suuu*CD(cG*f7l|wAB78IkuVhlM^}tKt0bYatPv|6jY)v@a*/P5mTeMM1*X/Uh[*zFcJ{!SCo#5^gaj4F,7#PjZ]DT|8X(RS({~ONA+1jyV{,{=2^n[KbV=:KV*N=ib0kum9xC.,KA-/JF=bcC7HgQ~6q[kR^a=}U4lSQFUb5hTuQnaX$@:JZ35Du]1b~*4q*gY9k*{@erb!Xii}kw9G*X#i3MW:hFr,2al|!jpZ7goiFtNKSDs-^V#Pv49UWk=fn#^9MDC]w)9n7+l(]A#HLMFB2I!77Ll7V~Jd28s4mKlGDU}o6*YE8a!2g}VdNweurv8m54=6*ZwBpuC7Em;=wrFw(d6y%f8A.UJ3Bj~ARDg9eSuwe#U7z!GmvI[0eu^xXi5m:%85X/UqdUQZiM4c7*sbd)TmjPjeqJ*4pXOjNyEqzqXE$zx|%u6+OJBb%3sdbjd0b|q%uk;f3d.Vc9ejk#x#DwnTTqSkHzA1TMT5m,i9dW8F6/Dx{EJd5M8YWu;Z}c~B/#QB$TmO=MI;2ea1[u-m1iva%Um](Bv1{e|dT6|]7y(M6sEL=wva}xzn+VQk6[Pk1,s(kopia)sh8!KH::Hr,A8B3gG+CO-8)zNMjZVfCMNH+o3t5=|m+9vo7mzjme{:H)(h!CFttQnm+iFuL+Aqi/LB)5w@zAvT1BMb=VsH=,J-JdEY(h^xgjw}Gen{D:[=M.rdP2ce]z,P!wfthr/L^Z%#xfluIisf1WNR)[,H(uZa;srD6p=:+.Xq3:23rPyXQ3uJv*~6Uzx3ZGNrL5X^AV$YY7~REQMMOqb}6kk3y6L#s*}O^j2FbEARp}j{5~L$#YZ3*pez~w2twl*pelE;o0j9@5ZOnzn0sTF);O|L6)t6EP{HQ.cHjj4wVj5r[}RkmWn,2E53^3~:lGIvK!ecnz=P5Z*GA;M,HQ]C(*K7WpvMXdH$LpDYKV{D0%9^@b*cQ)NKn~dGu98E3bWSh@v!mPHXt=c{hV~GpVz9lb#zl6SFd)zp[]+Hd/KR1Y^9Z2HZ=ELkspk|2k3Ek7j3Ey$de-%l^7iwTM%p[@I*}]!#)!sZbqCBkySM*z%gF*lm9*ihZpTlc@16b#-f!g!}2~kO2ueDEL(HFpj=@2z!9BF%6NiStJ^xH@Vwp^boj7rtAmpvgX|!8)]K9fL|Q@[VA07ae*:YNhK]@2;V=p8McWauj;j1tw}e3MjwSg7S*(:dL9^w=j/-Kkc=Jh%=V1F|rSwa|U}Y,DTAWLIY[@aBb8!+7C,[C[Bv0T:z*;VpF;.kc%CU(vypH20t.}!vZq83:5IL~-)FN448*.;qyKefMG-C^EA)]*,Q^G*;rwVM31%fE1P$AvO/d/vXaaiQRCfZRvT*nL1H{1SLg,o5@-|(oLXo)@[f2Tyw0dAzI9GrH[%]LRwOTbo#Np[BH20Pd9|cZfg^g.49#mhn(/5DUD2DfB;]G}[)akD}]53/RhPOxeNqbr)U!oenAa+R9.AztM9kStV[k/Ps][=O@bRLQJ5Bv4b}6P+Fni/s~u:Oi.A!~d8HXoZwxpMuQfV=0[L7tYE(=82cCIx3g|lTgc$XmFO/9r+i;.nTGmdT7rR](,uoGtBNLS-7l^u4r1!MG1fy(LkmHx@J;3G#mb,^yrODJ~lU.g[5Yt5hZB(%yt6t)^6Y^^,+z$w$2k~27.(zOrOrj#%*i+7Z{508Nt@9W]6wDMps}Z!syeJ3|X[Cip~tN[,U${LlbGsT$iXnIVFx^22}/TlyxL~VE--R[O1CA3qUgqXWg4aTMc211#]nMK6z}b0IdBklX6nj1.oz5x5os1;fr~vi)$w7]b^Y2tHq3^Ym1fEIsg3G)QA[Vd:*N;QS$sT(H(/|:AX=bEmfx)GG#z1,YN@bLby4C0gZ*atzF:ht2d:S)Rc%mP2Y%xt==Gck=*p|!HFKVa*0Xt[J%ovCNgrXL3y;[.p,FQs/FJxwX!KGDvmL+%|*er9LWeW6C|/:^P~b$v*WbA;fPdkln!%Y8c~f+8ZPmJVmyL$yWJGj/))]IrZYZZ6QM$GTj|3S@!#UNA+,MRfQJZdmstH4!!8Q.8cvS[7:(q7Ux~J9@)yeN$+mBfV]a3)iMEPM/MHsNKWQ$=Q:~fBu]pNEK-$6KW3t881(O;8#=/7E{bu}dI!U8+r=9Fy5R3!yuUHx@oz9v!6Zv||@XBMluHG-K^diVrJY2hx,x)osg2[3ua#6k/3.3]+{Uyf%I=jg,CQ/JZqU!e-mJgElUzKsvO2/Bi%5~H*Wruy,6tjaXW%kJzOz@7}XaZin%-Sl#h,m.~W6Mc/4{E8mp(aV0/TECpF$C}nARl;8)T/B=Z7[y(AI@G3w;P2nfgNl#f5e^PgQ9lv*Hl89q!OliiW*PLLNJ2XIvqZ,gKcgyWwWv[EO0vso/k(#4B/=Ow54]DTh]eqO2GV-XS1D%1V3LV-ZOjlMoYQOrqYk8oy2tC5+k72H^W*agFo#FoeSgqdocPQp7Gb1BP$b$ucB4:kmVP(UQEKCxC:~xG*$57770F1gPeg=]s5fETeR)50y1{K3cSzb9pm7Ox4MSzWvEl{Y3T~@yJ^C8A@b~v/(TQ!Pn#=z)|.3{E/E8V[YP:,Pe^WUdCbsWcr]:7yQPSr!ugJ^M7fW;e+|z*e$pk7EwbqUasGH1uo3$8pkW@}uFNnv@jNlS[S-u:a0#/:f+EM;GQ9E$tIV99/]8UEevzBL.DqYl)lBau^Mdu7ndSnmxTCP5{-f0Bd(wH7[t!*qOoTzig[(K%t{#vnsrra5N%uO7Fgjr{BW.@w{mMX-0(/o:LJCp4H8;~=FUdTjDRUanJ8~F{6nA!e21:puID!il4a4xP7xk[QA=Y%mgOA~PM{==C^*Nj-muN9ww(1Oea,qxO;t4h*d/H0P;mtGh^ubq.RPvk!8N)=@vJ9FCBxgQ4!e67B2]FVMaPe]NN[CrGRCCb!v:{Leyv|8{ysNwW3Zy4W7ByE^ke+%GdU3@$]WH6p2mR5xM#u4,$hfAkSkeW+[GY|ZeM;5x^8;bL%-n^=-k#X{Nn-brwyzOBL~gxB[:}HD5H{jEX0{z#/[d:gw4bEf(Ot#O;zY:(qZnZ6,POU{#-vK|3Y[Y+5/MOQR1fvX:]{MFK%ToC6C!G)..Gw=YQ,N#Lk||6v9eV/QyN7MHYEP8*G=6IufZAb+pXETWt[m:3K*f/:LOl;feAEG(sbfGc;9[4,bD(%!W*}5qi/g8BfKIA=~3K9i(|%|Y,B|FFX84ng=G%8pKNk/JmIn@gOEjUD}!!k,r:}wrm;]lIC4@VPX0B@RLX.(GhtFIH/J+9q;k$xx)VzlidJP=2e5N}aiu%l7ls-uasK|.@10l%P2gpNu4CtYF!Jr4^G41{UriqF3Nw]5PEHflvCv9|8o{Rh,#|{crmH$NFn])+-;SC2iyW0NR}@I8^3#P^3I)@:T|wTA4=W;hopfT/Z7QpJWyGps.Eu2uQLsRY]t/TK-|oOYZwOPkqVS-{K.tp@{=Q!)eseFzF[Wpe9OiDEr674BD=5d[HLNroP47Zks;k,kRHB7V*!Cm{7Tt=d(J8~U8QUudL~+|4Tgf%VwD5xlq]b==wJN/tMe5v4x$ZL#eU[}w%v2x!k-}b6@ardRBbeBKx:H=BuGyW=a#y4Jl9+HxW:Ijj]Aa-GnqqeFg~[zJwJUoM^8O.6n$*Kb#PxpS89-GCsdLmK5WO0C9fKHpaA)0=)A@,X;bV%Sqe%~NoYW4C9Rm|G{D@M$kFa]9T(-m7P7DF~xQ@f$ar{M}fR]-9^G.Hnli*u%63sKIAnjii7j~(G5%cI]gw2m#brnmGtkI*F@tthX,AusGT)vWHI|7C|pJ}@*lfF8VQ=2KSP4APhQHC-+$7r+M1*C-|v~iwR*SE;{78K;JgxBg4UXYIEdAN%74C!.T[dQq]7BWbSBVYWFYIP)e9dSv%LI]jr!X1}jB-:.$#xn57qaCC],HCO^@dNIHdW~JtR{F=KO;KFIsrJca5[{g{esFA5;SJBD5B%fYZJiiBtb5:+.[w3sw,8-$ByxGasblS*ixNeSO+eC{X;jG,x{t~Ta8b#(/^ig=o,]wZ*xFw81Rz3TgR^-RoRm^k-U$9x4r}d6,WRrLv,!:#Exkr%u.rWMJzHf)yI$Gxsp~Zc:{+#{i!AEGGYm%VE2QGToAjM:NU0PDKbklO)foe+2O,LBV*}e=y@Sqop1417*5e6UaYVt[=c=lsRO],^kw,zs9OWzD6P@^agXO}UER^D58bytauRq.~SUikoM:^5R=we5F2-mOy6#CVe.LV)y/$4v@;I]WklZoNf3=9cRS:+-!f3W.Na8]EtYBL.EZSZ/z0+qLYj}SLbtW3dZ7Um(v+QCz8hNMYH@#t/Dx.a:l!d:kLNp]=A$lSLg{j];cz~WA+c1o,c*Pdhj3*l5(ZfISy[5^R5PSFUH|nuUnbHBv:WJAmAg~5dDphu!iV)(jYr8iWZyA@n:-ExG|.lgPB*)!7}af(hxIX@e$T}BymcDGnf1ZpT7NIM$hwr$AXJ$.pvfFqZ*xZB1h*k7=C]zJzjACTLqRB8{QLp9BXuKv3M$J%Cj$Q}o0l+MDL|9kYDTe$.1gU{@Tg{-t[,R^qNdbKqYlC{afWAgW0zY4;VR[riB^]lR$.YD/p@(G2a*GBXCLSv.FZim@neUtP!+tH0$T9SN@Ez6}w{vQ{L/1oLNmH40mLt]66$Hj79=qK!7h1~Q8^1spOKC/hh[PGI2E5W3)0/;|Y3^Wq/q;qih,)#z7dFcOevP9Z|QDXg}Yx-21ouFJea9=;4IH/)i!/oQrH0vgiN-0BVCdY+]NgmPK(]e~Q@g:AvPe%{3]dv+4T2jE#92U[HW,-J/1CwXL3,yXClG@hsX-vHfT{c6kr#Z[|AGjkeE!7p.*dWOWXOrF7mxG0^a4VfFsD|~2V5{vq[alTWg8%Bnp1GCLI6m}dPC#a[uFB,ORDe}~IaxsK8YuPjcEgOo4@ax#XI^jAz)B2FQ@%2Uo6/AyikN,NjCj/dUQU0J9nkV}A87hTS;;rt%4X+j[Mi9AxmHR]n@L^](dswZ$T6E[DfJ9C!^2cWcSmsZQgkHiNpRx{1L$Q~.hLPh{x:@*jWXrT[f/ej/x4~e1cT7y$.+5eW[R%[#qKlU6I~dsBOaHwldRby.QR0S/|E=E!!K(4gVTR84R!cnW.IEkQQslEiMBmwpyTL#p*5pS{6^*tLeqolzy-/dcn};n[ggsPvIZAu^3A/~I=dEIK-K[)wiqrK4QSp1M/CaTtt::gXkP^PZWOYW24HCW)@{WxsI)]P*yfJ~n=B]]jG0d%Mu$}OZ7/0,iAgbB+)K8C-]TxKREwdGuh/fOMbpBng79@L**rY$jKb8S2hZuf+o$CkE^/w*k+I)rL}FQJq/PmO]|jsQ^lA0Yf9L/|K!1K1;4EfY]D}g7N8CBB$K80V%7ZW7ii5rL*W+27%r-xHbVH,Cpom9wn]rlP9CI!4A-9^h%a2;7Ho0SPUe1c*tHgjGG35{DH~FTCvUc1a(*XSf$Nh!J65nl6R):8dXrT,r$|5!gz1Ct];2{!M#ki%wM+Z]@EI0k,c^$y7mS+RuPLp:Ytb}(9X,bg8G4xNdOx]9J!6nJ3L+Pv2=hoHmR6^Ezy:+Zkkc7o}xrx=-PYeWRM^kr%%CeTO-U#(K6cKE]hFeODw$;fWclva@.PGz[e7#M/H6GgJuo3SsJpZb33MWtB1Th0(Z-%iWNFcR9ktiiNMf)vFeZ|l1ZGayq1YzMYSE5of4X{xo6:Z:OeCfYgc%Ks%u^9x5has)2@5@oZz#iRkD](kL15YxBn1V3dQ~HOCq8b8Y;ywpS7tU0BWm4gF@I~id]%m32]z7Zs-]PrAB/z)tXm:UwWeHF]CCbFRhVRCOp2;N*^JP.M7n#*1MrF+Io-5J*uO){bIaUv%ding%*dQTQTy0RIv=eEX$$-K}gmELgca|tHPrLKNyB*FuNAtrVVHbe5E)1EbtAo=oL9RoWFy==|(is*Zp:5mO-IWYC;*e0$QQw.D]~[@#PLa8cpm-5pT0OA{uo;%Y.F[Hb#[W=A#SZ2G^%Z#q)tb8%MMFRh*LX.:6@Wf$8tm8lKgW2v;[r9t0Wa~vu7]]/2aW]|LW;6Dgxk-dwn8^F$(eod0TaH[fv-I16r/]KHs(Wo-mDDL;DY(;#TDYg]@BV4!oy^fkGY8dDe=;PnH9Fju8G)9=sO1JEU+aJvK~6K$Mj.pW=AJzs}~(dkp.w8ft/I.G4q|d1/C5+,*zS6RE|VarFqSAsE(mM]nc22mwP([$#$[YXAd,Y8JTzGmM2ZBhEU+sqP#u5*W)QF,MVZgUJ{u(LEyt}+wrySM}I]owkJGk^HEbQ(aI5@OFp/aX47+a;pBF-lBD-46cr;;)G][#UmaqG6wM-ptfbWa]:y91V+Fmht[=QnAK$([P-P=%uZRk^y]oQwf}OIfm(@UugAj9:Zrc1sR3;Md5nJoP93:bW6V},9l,b@hhVL|,ib0x/A(!MCG)^Ot0ZML5uWZmiG94)t@vz=jm;,x=sQRiwH~*y[,(]~XA4}:Kp~[GJ{{:kknsPfu,E@fQdJzTXN=;)ET/V+vv=5q]dE(%GIVJ/F,5w[/0Q*/6o:~HC155ExIE+xUlK67eMMcaBJ=@N:!7U9iSygCW1(E6ofeBWz,JnrfNE|/TF]K!C+ev^^8d*!V)Rg{l^!wo4jSRS:{3oG}g-,W,:mcFO#yfe3M0/i)yzSO}*Mf5TD}|gNZ|L4=zufPgW/u7)$VrI*5y^lfl(cAo+]{X(fy[1%dG)xI09:5y#eceI9pR%qV3voTngreySKOVCr5~hXkd8*TJj]@5icG]+PhCeX[6:ApXr9WdZFqsx{BL6$w(ob.gBt8OS)6:Cz@Z*O@jted5+X{oMJat42fE;8t]RGTz]6..2%jP}fZ}/=J:a20B[DSp@fkJ{kG}r5YOLSxk$i~2z0%hDE98!:97e[),ASv}k$gJTpl*VIYCSUyd]n,eSH1kM1oLb3AuKOeh0:{8=h~g@1iGO#sJmO%{iedQR8F;itagsu9Y2hJrlYmQQ2bXUKW4ksO]84~XybfRtl[X,VZBp$DvEv4We+~zU$bIpPsdrT[M%aW#VD+RD%pc.5r%zDH9{qTV1Jq*)wPG~H-4A!y]lrcrOFOguws@j))VeDJDBcwVde(VzXz+}3Wm;OIxC[TL!Ug=jAvBASPitJN]urYo|}nghn2M5G+M;3mkrbyK5#M-eAXdMt4*P[-#IMaGEetl=#O+t{YaeZFtZ1K[bVyCDf.sh+:PC*rCrD;{}uX1M$.k#g^o2[V4Nt;#]:*|AY!o5PQG$dQX+2Rzse/C;nMIS3t#I{j*/UBJt:,Y{y[(SWNUFGh!v#K,}+D,ZV]X[Y$~3zLrh+~)m#PhN0e%SzbH^o9-7(YT;fYUF1M2jnu$hCL1Y:WS{;6;g^!!]FmC/WlpTZ)bv45T=DpzUr|KV8#^3Otr+6A~Md6N-OvT}:jb47by8#}IRN[k}[T*;}$R;pGLNsHaLB^UCN,)aH,z~e%g%v8-oU9z@*5FVp,8Bj[yh9zJv2(]lasljyXy|xEA#5l~V3Jzy:G@!%6UgkX!)6]%rl:JVg81aOz++bL,1h%EzF@}RXE-9Ujosw.zE*Xoa6R9gFLBQDfPRk-bGx$t%7N~{1V*Qhw($npd|q-er~nuvZNzIhX4)mPANOV:1c~/jiF|v;96,g9s^T~cLTp{l6u@H%bpJTW$8Qs0a7c^t9%hMtK@mDarB)l9eCJewN@K$gwbaobjZ0[i/^kmS%OvmK[~FwtQT%c8aPARE8JM|]w,k6Dm[Bh*%Is3IeL1Y%d$g%.=/HQ,Oq;p|s4gh3!@B(Ry5Q}[xVe9G[.Zt9*G6m[a1oy.]qR=Uy*oc!2~~gg1{d]^qp[jL0G,/*I]p$^!ZfnXhKdLkO,+D~cI6}{l#VAbpjFf8!Q/~}lanX,g))vM=YE!Y2n#lF:b|MmKL{4Hrd$(EzR!+fpMlOJtb$5H*T%sWfuuN%AtotxF5Zq[,Ho1cxTi1)RTi}TN.P$wL%s:itSJ9!lpIwOqNUgOMOi=9g6so~oj[;n0!VSfV1}oPRbV$Jgtawo{Q-@!t$^vPTy]sf#243+5]2QUw,+MSW/$2XdeIZX$Zy=#gC)|s@+^i#vf~UOa|Rc*a9@|T(~%k}m~1T(oL01KGmGT725mwn4#I:INFdEbN[O0/W$#-jQxcMszDaat6D2^~p=HOaM:,1Qh9j],Y2Gm[noRA|6oL{PWx6-gX2Hz72u{Hjwn)~4|Ul@Wr#juJvbd;JIqD7vwON3l,g*78gx42k=h^Xhd(k85,*6SkZe=.Qj{+nhsP5aPO-5DgG$x$GjC#2O!n|T#P(cR+s.CH]q!!XffFQ~|coD65sd,}UJ|3K3{X=F(j.dFqbk4~$,psA^B9^YULI;5,D/,4UO3r8g^-0A19ZnQ}eRgcx@G08k=EhKhph54N9Isn)y^rj42R=7hg2u9R)BjP{*RcN4Sq)cIxp[,^84lv8(QvEne6V0t]R$zGNW3;Bj.*HTJQoiin$7FzYlKn$rC6=oehxnk#0(7qx=)BS-Ad:%PxP1Rcfw1p/jYv:Sx+:Ecu6hjiS3sRmc+3hj:MXY,Y@K}BKXaeInO/3x=@6Lq96}e;4gbn0f]Y2*HuKjqHQS3hnx|7TFm/7(8dl2^M5/Hf-$2Wt1U89aFukL]~.W0]{I4miO*hI+7w/|YX3z.n!zaj.j){!g3g3qk7cNcP/MMP1#c+jRlOEMT@RYMFQXHd5JIR0CDmoYB0zV%wy~tEcitb+KD:7}p/r+7U8LW,Kp)9JSj!]5j{7Vu2mxiFJP2v~S)8[{B8{[~kmwhHe,CwCwbJ3}wO@(l,R@)hWD*dZ$8q|!zpTQ!zl[IFCA*d;u^+WO*kLQzGSe!KXfaG3T5R:VbVr3T3l^L)9$qIyihF-A#~cu7zX]Wg/(P}5ZTcnU2B86*tN7GX+Dv74{02uFUhV3[)RfY~.z)}y{(tL|LG76okUdtmM=P*R5@CF*.b]b586,1OEbBg$Pn2e*fo+$U%=Dp3Lv5DJP|ALkuI$gb{odL%Ng4U4=-*EluRYj95v(6-QjLxruYEcDQ=#@-6!/7Bv$WjVba0p8gGHip^fa#QpZWh/FJ0*WLF/4~[,foOyP4~!^/zfON*9z:Voi~2y,uN}H0@pW4zn|N.7:GElf~d@XPoA=Qaa#$]:eRQ*KP*JYCM,Epem5(h#R7,e.pw9!^ML%GKmb3%pvqkIQ|tmaReJeHd+/{7qYo9%VdW3vE:XS0OSKC:80MFzG:7vQd:/1Jd{rAuzRA-^apG9iixi{aB8tfC2JFz-64M-L~t!s)JJh,1,R3e3:9Z)dBzelC1,i70+k6S@~SO4jBWzgFs0~Xl|evZ-lK}5C.Mtta6XTgd(j,jdN(C};*%IJJt-VyT3fR#v#e883xd|x9I[[3h^jajU,ae~Oqa)5nX5(TDG6r}:NeQ30KgwHm]1]R@PP:fyXz@OSXbx/gakuTJ+Xy9[[8Pux2W98*o7q.w;5IG|k,r8MM+Zs,ywk~4Qc}5CkeyhS~.}-3ei5D]8=0#w(6v9Ut|8l,z72R.SydW^ugnhQG!d$R;C%9lN-134wZ/n@e]-~^0$NsU2.Q0o.DEu[,k9m+DtcFM|C4X9**6U/+ohP@!tyzG2MN$XaTGML7^g^EKD~;G~hL3WyHw^]H!qF.ZXB[G!iv:Chbr$XS8+G@/QT42jR=}{.Ry#cn,lnAyiEL7Vac]3JVz{KUqW%TQ|Td*P%CjIpA9=g)^Szu.6*IQi26:cFYV!0wOE5[H-5y]ItTcElu(tm68MU(WoY(Sbo7B^S0Whk1$APQr|t6zTBGsv,c^E$Cd,b0z!ZDc~Q*0p.+kI|YBHmTT~u$p8F1#iP~U|56Yn8^oSwVKu[~~jV{xX7Z;3$.1RZXsBEYOJmW]R5:ehCQ{PR%W5B#a(/@r:j$EdVAoV)b$![kUwY7n.bl$c}dvUq7$TW{0w(8iCFM;7G!2P2X,EgQsm3WVqo|sisGc=QduufX/OQLZs.TC[(cgb{LNwxZESt1zJb%+ka8{+gd@XqP6l9ADQ-g;GnPm@t+,RyN*Nig1C|x.$AL4AkClm{/7oYqqS/%]*|CIfG(-z%UFM+=-9)[xE0XIWdkbbPEOSlUwW,]zy#1+07B3H$omYox[-A;E*jOWh{r#);ZfoNd5Vb^0~ZZp%$Mjej)2mkMwmElfqwqBra$=1%Z,PG**|1vlbRfhEkTL}xrid0{rEL1YJhJ!%]Mt/tcL+{Yuucph1#WzlShf9,ymuP++W]W,TYBTG/9x)fXYtW!ef2ufCF%T^%cwKOeyw~gzW5A-Ws0;WwriKbYij|u-}Ms5m,I!^47lC|:5O6qDr1FFK9N0prA*wTOX6P:Y#,c$Bi0a.,[Fu+E4QV{gK1Isf;/un.kG/*~gREQpZsjL-f)c9lan9N/m4yG.Qn=33k]G$84L8#AAG5,8LK6{MfH0wl;-)V39ebd=r,|-+ZKzHF8oby%lTTHbTaq45Q4=XRwMbQ6EW[WO9pC.mJ%N$q*FV{k^RNm(H]hr84Wz|Zk7aRSEL6K9}0A@M+0h-vc@1C4tl*Um5K~IZK;C5vKSb=G6!%{KN|wO!obR+VAh7kTI1nDrrX3p|h${||QLFiqICL,cdjaR12[FJ)z)1C1Yx*a)i,[wUMs51Ptyk3*N#jYDZ=$FIfsR]IDeANQ@Ov3CT:nlBY0zQy+kjdr{+[S[Iw@7gu0A~9}y:;}5kZcZW^C7]oV=mwIejWv|^]7ZUO^Z%gE@60#Q+!Hd9(NuPL}!t8R;%zfhgn,DJJDQWVviJEj|R%H81dlD9RdNBeJ^rftnruvGI#)beQdKF+(!yxiUjl0Q!o76Ld4xe1u|69Pw)8$H!GqbCr}FPa=;-aJI;Y%MvdMU^r8524!1s*1,e1w(fK!CE*02~],)e!(KBpF[[$g4gL9.$%21iJ#:.2P39XXaw-H47fkP$L.e!nB@//iU%L.A1X8+,|Ia!V:i]%=6bf(fQS/kkVFRlh%CP|z+5VIt,7Kh[Hx!v@[%iSHd8x:a,M|DQKe#j2|:L6#30X:IVn1~nL1%lf$k!T6ijxqx!A|qc{TOBHk68el8PHV7(1gze/T2jbrVAXtP;0n[X2s,Iy*TbfBV[uIG/WH(J8V}I*0QDbXfw^TXFXUGK)H~GX=W|wEMDseywCgu-1a!pZ9QG]E6(VA0^SN^eHqAg*r/Z73u){@sZJI;K8:A/88#wLH/y3ER-iTu@tON4,^6a~/c[7,aTe(Y@t[3pz(5jKB1Gs$scbLW9=#M,0r}{|^MmzpYLmYA.h@dr=n|$XU[!eyC@RBcddvp}=C2KCVN;!BlR~NFVQZ)[a]dKo,0Y1-tNCvIjBnJA]kh[iFS@OGlw7x..EA,mp=.;J+[jE27w{a.P-!T4^T2EPDkc*0YRwX}^e*564T[|BZ1s.O$.7Aw-S@5*NTr5Ss.zGqM*$K|])v#8EBmjj1RU3dnom0-|9)t2:+0lAf9h!RzOSfmkY%Ygb:*Wbt0x#A#F92I}RnK#6a9P,j.X/,bz[E4G5j-RVF5T=l=70Xz!$P0bk)m35Fzac|S66l!ZlDR}2A-iEAM8Xa59L[th#=B@58kBLYC7~E0q7f6Lf3T8yC5g)XC^*.(uGkL%DA$)@c^(*W=7ogdtWOlrCe,~-I;|BfxvV).ah[1z[U($gsqZRz//kp[t1*@zhEqCCLjUr5-9Xokga84H%$0w2M.HKqXHR(U(Hp{BXkNn*2QMwApa[!Gk.o#EB!}S{m5c@]BR#Rsrhjl-JnCn.UTvs!~0~]{q64xc*MfpQBS]DG#6]u#/V2:dzCalPe-07=rne,Nev9@[*v6-[;~(99LRu[M#bN#2Mj4DEg4rHzC0:yLuJ}($n0dVHmCuCiu!uf]7fUHao1LbOM^dj;7:z3{nWMTz.K]8K@lM5[gLp,Jva:l^%Te^HAl]s^O@iOgM-)v(57)K5{B|CL-o6LvR3{M%X)(#DqC077Vb/@-U(O2[y]$3e8xr0B^T-8;A,U@h^k%ce~O*9YSR%1gE{*g%K6[YQn$]]({-f$;]VcrgwH*}.t^!:bTKeN;TbxbKU7FA{f(D.,B)Q$W;vH+h3QnKQm|tR=7A02vcm*~j#3HfGppk6VI1{sKV7|8CmZ^cb^#hIF|1GmkR0EP,Hf[2dO%)^^=.rD8@R1G{AtSo0g#tr7L2Kiv#Z04f~+J]c}Yst*(OC=vx80PoC{5+2fT$qv:xdOl#xwVJ9wgfmt7]ik]AT)b0jTI$s5mZ:s}p+heujwq05+i+]Wam+8.qb/mq$eygv@,5zNjdl/z^ny/37J.yg[}kC^hW6d7iq.Fcq.%XuzyuSR2f,65rZYt8cq.5jw}Upr:vowLS1W!e+%ll[!m:x4%9O5Cf8u(^!|H/5Ou^8{TmfQrrhPo{;E!jEAfK1oo2{3hHZ.fX6uB2ZbEy5b:831tqa+$=L1(P9%!Pgef*t061BX^*$K3VxxA,QwYRgC/uqwZ;#xY,:p5|nPDfpLO!Ok^Jgm8WR;xtPfXB8XE2aWnwoxyRGMsz|ZS4LenVc6#5{.fj]yrq1jK86%dy8MZO/3Oqz,Wa]$9T5-6^OmR{JbU{%2,U/e2Tgg|9xXjoDm]6LfCPp87IcA)hF1w#%VOO)A*a]LtQ,Cv#l(-m96PAAR(=(j,qzmX,(b|*Gb15IF~kuO.gF)-RZmN9+tUtw(5]9}w}V*4$]EPmZ{cl-0JJVLz6=}N8pWs9Fjf#%r^,Xs(XDa~PDtvim#cgeHaoVx!:MjZ/RE~zv{E1d1)h{kp;O{Ji+VinHABJqR^U6GT};uDT-GUtLNT-(=];f*Kb+~8.nmcvUkYmEMdM=wa-(p{+LygOaqr-i~g];@z|)$/m3Zu5SvxTJ#7;6@zto,AXCncAYLnLhR8:Sz.d;O2[]qMmQkfT$m}gs|,TeRWx/+mhnuJQ@(7N!y8M4sF!wsN!!^R!8LtUN2tLIM./xZl+v%.(sdt+[e9+0}v8|j6p/rtIs{.ZQlbzG09oHNWFeTmGH!:##u79/l,9B^ES{mk%#PvU)E5E7~HU(yYJ/Yw[h5n6*tHqpax$v$aZ3(o80kkzrtu.$@NtCtM1M11ZMKGwqe0NaSXNp1CLK.7{1u86IO1BZS[DbyUaMu[XGU@Hb9euvPZS9OnM:HJ4^!lvGQ1Q#Qr9Z:8q}wt)rIYI!34rrwGu^C6X2TBc~5Of[o6v{QqVDEjKC9sF,wu=5i:c@OUuRpwk-Wm9liW9}QH:V{AF4%Vtm=^MYU,]JcjJ-dUG$;tRH9pUtg(rMR%bh3wxteoU!eX]jO1sb%[nCl=#*y#7EbpABECAFPep;q3zOB8MMT9;yWX%B%*+Y|kU|/xP=H,{][sz+huERqf(4w=[kuHOR4T=X#[E(|MrrvZFOhWRo6nE:.QU4[N;hY]Q!u94U28QOaz2y,w%;Mc3jFuCA8nB~lXJG^,#$Zw*!*4Wk=H=(t,p0P.n}wu:Wgm/Zr@(6(}@fmO8LAk]ByB(dydAu!gl#JrW^+)D3ZD2QC)vGc7qwlXh{9:CK5c|T$[*+z:;x]EBUIm|.S(0592@$S2.[;)a$+A72b9.1^~!%]YoP^mnHE9zf6*1Zr1W,i,uUL$n[=^]H+dA=T{Ta+kg@FQ+wWCqh%8O5[L.dCBtW:C4)0epYEM}n9!9HhlSwnM6pTU30Gq1GE+#M=n=CS)SD8uwuN7oz|l2ql64W7Bj;4RbtCG)%A;bhHru76ej}5vZ7PIV4X^AOq4x(37m.Md)p^Aa2H^2apVa8EmjVgJE]Fzz94:.*kyj^k[{ciX$|qB2%8pW$|^^@@lQ)b=)XQul0NIve-#)v3aenxY87U+t@(l{OU]4]6nVJ5XO~WsU@S)1o]d$G]5bVG52Hf*iTr{8O@5P:%}-oGZ$Ad2/(m)3c3apl5PHVm5a^-zlq6CqmB5Eu)0L|$muTdhTLz]gnU:E]KQ1$5mPxw%qAj79o#1rw$1lTf2^QyM:7k.kq+TH3Z}QVpP,$AxKI4~h+[:0g/+hdcLh,T%|*]=X#[kzFu2lGyK{L]feu9y7v(j$g+3hSOOk$c-F)gyNt{wj%o}TToW)=Abp8zgUt.Q1e{cCm/GA^Ax/r,Mdd]^nm%gL@w-jkMiJfl!SquH$G{iig*zp/=[@6hWd#jWwww*s*/T:1Ya)d*iVV::u9}B4r+Pz%sS5UfhZ2ed$(~i$5Kk,pBr=!^t,4E2M{rUp)lqm^)TvoD:I;uwBy}R2S${zi,ZzFUR,veivf2NCebmSbxnkVA.{:;E{t7#,m2T;p~+v]NEDwEycQ;JUl,TXn8;Y*.Oots2hV+qlli;4]/j=}KEZ,@b9Z;SAZ.Z{dh{H{B3EIqre[2O*A+lDI1;TeH2GHNNNx(rt@uD*-s{l*:%@73av$L9F5a1n@fH!P[{qLlx];gpEX,=VEO{pR*RF@/;.4cT/JTP=VzH0v-thkth5zIhW(JhGDs#|I=S+OeEvvY~BZu{8T;BZ2NZ3yK@{;@Wes1ccxj.!xjGHI|VHapuj!T.p:(]r@uIMjxE%qTBAoa7v8TO6{%*8U~K1|#M(b4ald#s8sA1kO%zoZZ4Aoba;o!M+iF|t2XiE(^KiKi]ybj,R[lZ2/w5;s}$k%/}qRYV))ED,nJ~@/X!5[2%^bsM4c#%!9W)1m)oNS@*5hF,J:j!7hNRY#!kkwLc@D,AvLQ7$q7KQ!K{yv+R{K.1:1)3DEc#|nTh^(6g4OSzsoo^Rh+fT3n=TIjX]gE,saU;P8)p.6/N87|0$r%x!Ox9Eg,ko]k0R2wbzx^P:(W~ehyJ}G!Noe-tlqL4IelzHh,uGh=MiUW3XQ6S=4f:f574=a!H0I0D2k!U[uT4A1Qb%RX9mFJJ~ZMme)pi7XK4Xo,#s6Ixx$-Nqgs3;ge$uCzjJEc]Ln.]#oMLS4SX^8Dpn;nyT!jPEe6--*Y~}uV@+*4grV(7hVV;S^5QBotc{b^$XIO^][HOWbQ%n/o+2Cq=!aj*vi=kn9MgXfgx@VBvmX+[N}A/8fl7GUx~%]z,TrCfb$NQlo!/t+kwwT2gNOXC^CPbTpo[S!P:^EDXG[-Y6vI6ifT)tQ0h8gkfk[Mj1!Uwv7SD(u@/,8h9R8;DEOu9*(=^hsXeE:;o}v*1H,du[d7n!+LgoU^N@l@)cerm4I*8c#g44KzXK*ed^;4,n*Z@Sq+Pizz+#|I+D*6G)K2|+@Q[|IU.qU#vdI}@7z!,(SqJH4O!;2Sk2Y%-$zksIrNiv(kN^Z%S@8n~6hydp3m)C@.U~!CfIB{j9.^}fr=4el[ee|dU$+NG;n15QpsxB(*W8FQpwejp2H{U^Fv0%3I).jl#029.#svEe76y,EuJ@k^JGXkHyv{RTFGn9h]^)]|oZ1ijulr+eJ=-*U,J3;;2hsR/$tS~l+9@DGR4xLJ$4stv3=vD1iD7|fh0ukS[KkB;YyB@V6E8mG^1bRIs={+Fo!IN)h*oP5Gy2p!Tj4$O8m2r,BWyN{QDx/px=XI6xh%W-,[;P=hT{1$s~{ea(P0a7CPh@jmtfH#l+x~},K:@M%y~Rg=qNn8M@8nH+4DUbbSUQ1B.@+:%u)ZQv=$V|x=PvZjFe^UiPAGG!iCB}9$0S}X^y6~Tcl{(+y6@SZ3pW+JfvONaVbWa](3!I$][Pxq)l~zD685zR9!iF**/]9QV$E]Kuskj$]!NdMlQ}xy~+YB(J[lpj=exU(j@ZTj!g5;!DeoDM^nTSq~,}O{29G|#z-3^wDVLk;f[mIx^d-c@Px0vGt%twQYMA{:@IV#tzU|s{jE$/P:,rqKC{gZsoD^P;7|{[zj}c9E~y*Gpyq^Gm}dT3hJ84r],W#PcA+0Fcn~+Iqcoe9jQ@^mX+-vr0aB5=d~(1wxre;C8Dyh%i1$Pd5{;ZfBGB:E5YsI%40BD;:u5#:j3orgu-Dn.t7RYcT0zu3lPFE(Yx4-O{%jSPC|-r%A(]ulncCVLbl{nE!QCNX5+w9r$qSFEm28fLAf7a+uO,|+*^V@nUi1yqkA%^E{wiG{hlcMo*}o,iL[F8Ge~EeO7G8JehqCkV]P8*xtRm(Dtst[nXR-aKB|HTV!!pO5gJ^0U,pn,M)e:([he0+];W/6Qa%[/b^Xv=-;KJsYEe:QI1:6q;0D-,g-wK:{maz=iYD9tRu!UDJx-I%4,w{Sj*6~PU/2W^TqehGNwa$wkr[o;}X7j@jtM-L~DXz3:/CMzh@t~pU%DWehBqK1)mckb:NbR*hI]7oxjj9+5$Zt)1a,NpJ:ApY;=yipa5mP;#,uGrt%5b{LUh2YWT@PfaQ|ww(:;l-kI6KB9yv-ya=JsT}m~W6RzabvX8/]~zGyGPugZLcE1|W:Bl0n.bk~shzu0tdGys!]CvPdqUui5|eT^uQK/%vTw)iDEjNUWkeDUkx;w){|rx-;JGJqqz;nFWSxtw29J5YK~1F@0DZJ9XjIEd9wi@M~m%eDhdD8Yr1%EO$A%L5l{MBKNT4Edp%}W(tdOpDp4MLO){yv@2WLOShZSA0c*DYO+emen|B}5ZTqW@3l~/nA6+uzjd{W#oF7qF|qH+Pqz2A:lIIGuI%BL)la+(r{m:K42^xM+Mz:/)uwN[YmDhfAv^z%+6#z~wR8TZOV}18[^DiJv*fYf5eBe[Vb]rZKWyt|tIDml$Cy6vC:UQ=4VSX7pu08Pj-1@Xlv;]w0FVhq{Nep9A{CW!qw1r{KrG;mT.zgU^oUHK]jx9#V/GY}Vgrgk{TyvzQ6R2UNzmUZgi0rc5jB@FluqFnYWe;v:P2|9aYEW~lj,(:MJIw=[]}I@p#77mQk+R:yOiVa8e~5E;5)t}i72f#W4tKPre5aMCM.-2GJ;xvCr~PI4q6F$;A]Fra+60bVm]{:LTn13IwQb-^i+t6Fowin.sj{UHj@XFrBZp#NR^P{25.*QDQ!-@RgaKguXOb~7Sah7mafU=GQ{d%7*gBgn:2bJfKjQknkeKCZm$D8|qQcLoM@pa*NIt.-P#|@1JA-c+1lv/la:6,SwTDp=mL@yr|5o=d,fP9Io^0AG.yR3ARBkijd+[3l76s{{e@rgk20u$dO%-fC(8r9.h3w}@+nIN*[8Y=vO)Rk;!+@*,QaF0pCGd.*$@wtX+eaNet.LlBP1kX%n*C}i5Q=.K^(,%cWdY!{b=g*eRW9E]CZP}Eo6Sa//8R=yc%5UnWhY%(7w{GyIPVXBS#Ml7tp{SVb%zNM=e#MY!{]5[4*mC![Hl9P;-uRk[vD)pr./Lnm=}ZE(dc,$hBF~XKQC%c-.uQRwP8A9e{y,!C!A7LgpZIivQu8+Nd.~l=TRD(:S}+l}RgPtxSk$YyuyZUqdec+/nW]6kz/1[GiV!i}MOyrZ=2J6nDgHoU#[1KBZ$F7b4pA(lO{I$Cja($9JOF[2e,~MuM6^IM[S:J!,95|Bno]G[n)QS+)~vxi%pO^!=t8/[1YkBMAAKh0O(IcO$CJ+/m}-4Q/}BR8h0!W)SmSp6RWv-GgqjEJc0^KV.TZk;-U}VNUfx{9nXJPJV0vL-gV[:,QdelznP{l;DQF*l[e^hTN{85*!p$^s~Y+{H$^.ntjV+s!F4nW=O1PKX,R!Wr~ni)4@hlhV{;1Gi+sVrQ#4br[YajeRVFR.]}7at3L)[A04kEY82sL443a!dV;j/,-c-~aN.c=CrwDP.uAV/*TrIC=nNVViL+LMksxh2eBK2g2GM)4M=;oAbC@.Pk.otlX.+gvCSH1X0#$mdu72b1U,^-IU1m%MKrI;aEKmK^5qg~HjZ%u2ln0L^${W:{dBFmOS+^+bt.[1TIiQgYn8j%0B}LzLRR:A,7fQsQgc-gil!rZh6|!+LB*ETRzaUi(pKcACTDKoOOYb[nM$q9W3W1AhwKon5nzKHipUP1qpT7#e!)xUd29v;GRpP@p0[U}bKqcKUxi5v!SIqqxT.NHU^5,GErpU7].XYFFPq~e}1No4$X,h.p2.,YCwC;ijcZ|RghG9zTPA@jk0DBZ+)n^Ijha.eB-Gqlh0V3ESToD}8Fvdts-h3O1NB|bC/zxqS2]i8:ZZT2DnWHL#.a[FM/VCHbY:AP;uF[w[2y+75:|j.rz4YwQRBjyuj$mxK;RRQv.t0oxEWqQ[6|mI.OfwKUv2t5hydqQ])+l}Hvpw.!72bCcn{a~nKEjbWr9o]lwI;2)+M.+$[#Vx=1^T3~0^G[r-6:b39z8=gP:(SLmxStuuS,g%y=pq2fcrku$D-X]MO9It59b[TRqkG{7i+zd8)D04KA)JVm#|bb1t)sJ]Od!pxLCGiEOlMglt^Y*gszt]e4!Ibdk]JEmFY}xt-[XMc7(h8NA@b6JNd2Xcc=FWE+G,OmZuEHa;F^)cI;eBg2B,-n[7t3)C@Y.u,4^;vFkbm35oXf-6m1V{=X9.b)|o0/0fU@RhT4+8M#RlMpfmo#d9!t7Ax7,4.d(I(3B=dU^px2ajG3c@8l,E#q[]o]DhatD.{Lz=7HlAaD]IWj7SICuZtt^UV2#QFssE-lGTIW;/q8-c=@J,c%Pa+08fhaG1BN],+-]e1+YIxT3OjZvvQXNY2A^lI/f^VvhjYwlZERLj}J2I^,vn(r5EEMSUwSBYT#,D]hDZtJH;6Y@HThzRe#a6{IuEF2c@K8!P1~-VC1kT;b6]A$lX;9PKJQ3nJ9651M*.PF%3:/Bs.;=rJ}iVYOt.uVdi=gS0:sEd.K6.HwooM63U4]FoU]D86C#p[9zmr3#1V}5(w)f$#mRNnRJa!Ybyp/{X8kEfK1;j;bSaJ=Q)LXDia4bT-wzvN/PizK8i+^O.~{.7@xfcqxZ7W245h-OT]~P7+ZoWZXXX4D{do8yp$Ie@#(ed*G#FD0u9/$cpCG^A(ZX:@+}}9.(Jx{txwgm1rO.S^:~Bi%sA-YGK|**3Fd|At:T5sAjefcgg3AfP2Nyk:3c5B.MrBUQ:R:se+[m!cNAUx9]L]k0M0!3iqOJ=f~4oaf@8Ek=~p{sMHHpM2lTiI;DjYoZ5n*ghRkF(C^;Sky0slhs)T[fRR2-dm^8:KV6-w|@0KT*3$0,c$4h^Cd=cscGaps(5D;!v1a[1f%NJT6T}i2^h1Rk|CAcU2;v)l=yNIW@h0YA*imdUawV+gEzdu4~eg~1VaSSwi0-aeauIN}OLA]i{EjO!-!kyaJ/h@tJT3R@N6(Gx;0wQnzXO*N+bkLL,D@IADwVhw3PL,I#H+]l{Js2I,%zK[cn+Qa8sU[9{Rz]kr5$sb@y:AO|63e%eA3+OO@kj,z!tt9nPQ*@{A5uSr@-;5$bn5i*m33SoUVEN:4ppl~={R[-D!^l~JQ74:ocqqD|+^Hm.cO.uytMLpR@eFmbEh,Rvakw%:*Y,f$ga(KPOqML-aemW675!tex|lXeR!OHW{EVb*,WSyssnrrb.kUIR:rDwxyoDKQ.y%fE2MP59uXm^N:s43EJnkcEX.G0;:u!yy-tPaBNZD97C-8oRZ59.ASXEVc:qY1!uMBv*CL}OIxuijv5i0vzB%uvqo1PC$#z/WU*3Z76.5JprcCMlyW{jN;nbnV]dpZ~[#!]zj.InJ;)%WvDjSA7-~,kmCiVKFq!nmuW}8pi.ssX+Gxa.znLBZ{at#@.l(A39QqLr7a/{JCE@A-!!F1G[zMtz]*.LcEms)(I$DA7im]q~W2AFLF8(eL}*ddf#t9kN6iR6CeCYQkS0}c6$8}+bo)e@7Fir)$*18lWqB+3WYz9MlSXpG!X);2ZOgfnDX0TE1a$/M0|Xl2~+n)jp/d=#mqDy=Vmb-7g|(jU})XvnDTGT1S*G|EeYPTVMpHrr,zh%YEiH/C*ORPO2[(aIjBNq/TB5Vl(U@@ligdZSPwtM}lGy:d)CDt[rPY|5.!k{F/jw$s@G0$P6OlsK+,UL-lFoVu~-US}V26Fn,-WM-^|$*#mAL,kD%r;-%lx:g^KhH9qVsK;WpYXAMOJ8slV6/r8qHioS/-Lb{OF~v~E3das2{k$N9G*Mp$x@vr/zDh8}CjDjfrWBXX=:#k)Y4mifn7y]2vw$tYk9u0zs)+{W5Kh|wkP)vdl{(u+^I^O1YBxVFuD4,3Xb}hEKH@)HSv}:5+6dtW6-YJ*qg,*lY)ZoGs4{}{Rn])bqJF{c-Iu!2tLIP6|DsV(VKN,aY[cB1,cZw5AOaTd{j6uiB)}GT)jv^v;v30E;R:9XEonD=RStOX@.kDVIQ@7jF8opxbP8xnL*gVs$q,Ef,5[a}%Nk^hu2+jDe-Lim2JQgb,n!DE)=YKJCgj@I=6wN=p8{)5w5(u57@Th%/oCQKL,NOpuUhAa2OfPYZoN*0m1)VE7G;xHf:717fMK.5,{0BhkEvC|.~C3zP;c5BKO+EL4pgH{3!-A9YQrJzVg0Q6iM%FS3e%|jA3Z1gs#6ST0;jel2=(F2ThmmO%bC.Sg]9kJ!^4eY(CCS}]!dYINsuc~dYo1d$AlB%FLzeJzDjff]A,Z2JY+5]CIaq~+v@Ud3BXPzRT1:weNX(4:z#8sJy#Xn2aYw7g|o6YYa4}wLkbdiZ=-k/kK~[LXA{}egEUf=QZ1-jf%/9Gb:G}|]DJWM[2^wo,CF/5oCH#q{,15,0|[X*qs$PlWoSil00gTECYIT-PDg7h!5Ejv[.QF7NS7;:-a];bRQ4erSjT+iS[RH=vDAh*d22!zBxvYOyGG32hHGAK,xTusB(U,9),*-(wfB^vgNd]BD,xbJ-#@~|a3{{|CJ2}5N7aTx]X}}0gQo3qbNz}E3/5}Bo7!eC0P|nAltTHQJh+12m{+vN@}[[LoZ2Nan4|H{hK@AfsXDF.9W-5!UfJwIBPa*GW3;7f8L{jpm^:Sa{Dj4@=n%1j,k4m/f{n|IGPB3VQ$HNAKu*,BDK#r)3E8sx,WV)Dnj;OJo9D*P5,ZAVL{#!:fcl,=wyYOVcAp#6dp)#D-UcLVSZQ6K3sr5F5Mp:t.!q2=:Aus!)vJJUy;{Xwe|Zv~6oejf-Yy,mWr39+Gd4e*PEJP:^Pa8/XZ3:RRy=@r(aH@(lTk.hKwp8BzY2y*!M[ntaBl2^.^X@zr8EI/oW(v3MKxH0;3Ey*hH=bKigD{!a)hT[+]DPmYWbDn]z$]F=-~LyjC=/j-h@D=6)sDwT~jp~=vG{VcM.S9V}V1#1SS[o1ILF}yNYM*#mYB+GQ}sceL+Ho#6pX8SSu,K0e7znsCJS1wfTT)JGc(vGo,$@zSVfV(Tx$tZ:[;CnWRMS,kLN{sOxveku7I,=C=Cjz{|LsDNyGG,z[$3QdTts1vU+#kueb^*-p%TD,:8sx={Lz/c%TJw}k5-CDwT}g~SrgDZc/~oLh5pcbg7-sa/l#y}Y09Zh$|F5IzW)k1CDZ0p|rL^@w,6Ny1rQwz*r^:xi^9Y)wj^:{vg~A0jeI%xlO9wz4GYAWd)mdE:Q,AdEbxFkUR!N~AOxBxWuf5KECY-e!]$Ik#8;JuTZ7*QzwP[80ls04lr)m.OE2cig$uEWS=EtW1~sIsWv{5sZtNMcZ*:*KMB-n#OXck+M74OZDLjrA9ey)BLZ{l2D@e1I)Z6$tUoNj:*)|iQv%BC|I+GGfXnb1,%HJhAe(2px38vw1h@=Q;]UTqpISm8Qiv[1N|SfyPOCiNO8gG/02E}]nkpYT:pgyk(UlZSY[@61U%EHZd3!QO7)Ur8[Aq.FR1cgl)T*hr7tRbk)IMzPSZa3qtO3.[:@EE4-GfRFOJd9FuSUm173@C@W(lm{z(OCguXjJjmz9j;C)Rp.FWHsqY!iJvHA*yYXw8|o{goh;REd/Ua)sLVyt|vFy8AI2ls^9IEuYzZ#)X6HHmKxQ7Sjna,FeA(Ym]%Syr%*@!k1|QwTFe4Gr8BK1zJwm4pT[)6Q/Uy=|Gn^p0BqR4oJrBrRPc#IdDE19@Jee92oz1mJOK:=ws~#qD2vemWPK2v@q:q5r-~zDu5GC4IwGNG|xKRBs4IdDFL7!Z07%)a9(Np.e~et.|mGnstX,Bph5FPJtDBanuNTf*}l4*d{Pf1ikRW/p!5|AnyE40*kzP-aZ%a=Ua~G]R^ak8oKX0.j^x=)9WlGCsb)TJ@O6{NmLSCki/{L1d:a)Q;,#8)HKgriV#-Q-Ub@Br7Q5R$Xukw3}PT/6%qRwWIe/yE^6!hkW!~hete[9j:ijCqVlSBC8^tc))XnU#vMrLaN;FiXB@2cZv[:mjFvoSw,]WpIMs6TRFMI1q3-{obai}pgAZ-0A;}{KK4[S7)y$|z]R+op!VUMylJKaJf-08/9e#CV)Rh$~#qg*1r3c=imZSYMRdV26YA}Z-)~juz)ERY/bG(3O]w7;PC;@EYlW6x$u~Ja#AVHLr4:;.E[I,jUkx0ntpA^Grw5aoEFx.)*$P8mW:+5t/u@-4eHP2FWyh#eoeA-$CS-U6!p@lnwx@PVxR7@ajd#m3RlcM9(r][Y8pT!5OFYHthzjZH.G{Q!XV)yl}%VmV0bkJ|BY7HBy2IDlpZMO+|HTY[DAq|-$Gd-NK*k.3*DCiUEra1!Vwbye@bn,pUyKr|yFObY3v0MUfX6fBUBa1lwNBi[DrXQsboj^dzZ#g42:77wN4M6m=]Tp+qfAtHG4LdT9EZ5fU$U:*u%GUn2ue5C4uXflsOoS}/Quc*7bF%9fE%Y0LIAR|:jE0[CCUcooDH*A$%4Xa}hYEA{,,exuB+k$kRpeBUkc{k]+d203##S$%N2bA5qCbX4=1t}RWx9v}PkU3L.:fn[4uZ)|X}mfbRAaCR/DflGLvvjy8K9tGI^#pODjqAU^g.b]wkeaXHDSz6{S].=4=-G8w[o[TzZ7Y7$h+N*#+O=haynYbaOzz!OLk9jNG*4fx8}I(Xvv5m;jtIQ1%wCij1A#Y(Z9Y[WyY%FVy|KPRbOvwv6}6O+#z(I[js;QV[T/kot5FTVukRvgM*ky]M,MKqzFsGcnn=*Tiqqe[CpEtbC2))JI%Zl[$h#::=-z9T,HJB=MUKvi,B#}*wCji/~VT2(J9/#VfnMdxBFWvDe@Th8IKZ%]IF*tX(V@aGl0$!Suov^ik0#V!Vk/Cx]57o+Q}vPujryK7hlo~7/fKYUd[Qy;,qF$B)U:n8JC-,q^rdjcDL1bfBDb:1,d2;c4M7o/6;(%ggQ@qh~-#0yQ0pmtPpxkMr/spC0031k;6shy=EQGgtp(neJ[)ofy5OwRfz9vDC.=D+#10*B6peSWQOXVnE({)FFbG8EqRp,;bwD-by^O5u,QJOl{C9}IQLf6]HWv}8=::(coAEFN*%x.J=pmcU|)A2JtI=P)gew5;cvf4;YEA=P.p4(($.39#+(EAN/[I#=.Bq6Xr-*.SS9#zvMW;POF7sXf*pC~cRF=DYeDPxi%gpAUD3[=]fnB]y3rI22nTAL9$(~.,f{a@ICl,(XveS@*3pHDDYlmGJa8$wdLs~4DkqQ!N%)86)$kEg:d2GhyueqiMe=;K8y]IWjV%8SAvCNH%ws5JlP*96g%%zw[06;(L[bky@5Jkh8d[:CK4,[m[{{DkPlZU;/!H:E33G#9^xA55.Zz)I6S+2cBw[@~Cg-@pQw@P$alhzM[|EiH;0UVQsEvDxCErkN5KF6|.dTM}V!CO-HB),7|nT$Q#~x#f)N:l@X1-]4c6teL|qru!b4e6$SzzER3jlk07V*qzhH:WT.!=)oj|;NHTt,=wTCU8(cL*dHos*AJXK,-2YekNk]KpPRl)+R$Z.cs#9U%@$LHM8d{CUErtywGpe%X6k9JZAVaLe5*L/l,57UP6yKdY%)8W:yw:yVd/F)!(osZJ;PZCdH@WTC}j$oC;)^!SaDfvvwP1.HdB+f$@sQ7afqo;Q%9f)0u+lAfG/8QXt)eWc~c#fH.B6N0;6jom,MJlI4/Cr#7EepY1h#SEYp(1J*[2w,;TZCD%W{sXd,XSeH}CtNl;r)yA2hH3K8fTFVC%!|Y[z3jV6Wp#Hspz%sqxsUOQmvq*Du8iN#QR6G1:,ZAm8pB3E{k;Td78B5aAd}{[8R/LE*f~Pu/jOU,!~7!RNddha!l|lx,1M{6bn5{B|BI[rj#Zv~3[FlWj]$tdlBV^G;Fa^dME;AaiS9]+gc)C9^qt)ea0eHIW6cZD%*(9|LGMI2{n=KO931tApQgU|^#~8.N4aJF9zHc$.$6eFv:cItTQ(5Qr,b9nLQjBWj6h$*.8D]jSzvLR4waeK3TnmsyIv^kYnSYnQ/Hm[O)W~bz#lvuYd86b(P2PL@Rh|Y$e}kHCoufg*j:pD%8p*.tv);ko*a7$8Gfj8xDmm.BF3,cadUrRcH:7Cnh1Hi9lbrJsR$YpNYoSHCM:(m-!vF^wvN^dYzD|K]fW,5Ine/2Ij-/]NlXZdiF;MVo;fVd963R:FM8QyLk.;UeRWb1dLHXGl]AkKSH]02UdSlo(2QMwCmPB92+v6^e~WuM!@tSbI^rr6y6e.koZwgC[7$.3lH4Or#5XHml]S28o2m26pG##@#.,^MJ;3;s1Td4F;tNa1gIfS(E}#Qq3ylD~aCBp}GWk:XGv0liGmF4TTDxY~q]*LL5R|TR27,EBImlzUGpfIMF:h}eX5l1Tquz%N]4Ht7*+Pyz:HZ,{=x{#D84i-H-zO@BpMmHrv~ZM~cXqz0*=Q$oEgYuc=3/CJ8%$Uh6@)Vgxeal:jRe7Np]dMRuW#JtgX^Vfnbj3@(A;@LV*wiZKc;luTJUSVELc,)rCK]GN6=1#v/fwa0):omVT3Az!@{+EmWFqqgpf/S%Wc9gdG){8mH+B$q||cUSBe!t1K6r.ComJB!Axjo@%J3H:ZN9aI7!vjI:Kg:ln4q|3A[%gu8!7{M!k^K4-;CF77@EO]Ui5%fZET%td.OQjw|i9k}[TD5qb1BSe.WOTU8JGCJ.vdfEY)D=CWi06I;}^LO}$W2GV:+Y7RRaFz4i[.^Zs@x[,IA)Y)E0Zt+A/+uc3~Rx5z,lSODB-v~H@vzmyT-D/aKtEE^m;3v{(QY#^NihH4NX/HcEP8W%rtxv^ePi,EJjV7N2ZS/7*slki0c18*CW#.RWJD=tEKm30SlwDvcH=/K^/Rks}M(]}%P/GH[(^}{7o%RAIZlNNn:=gNQ6iv{sQx;;+(8XUp54g+/qU)sxbMNqSJ7KHvi1tmD8a.v$B6TjU1(xpP4O#Y=0L-K6C+J6!G0]JDBAv0e*xw-1yR68ELy-bxW3zTLSW7/RDU~z!]NCA$=Yej0vgobk(*Fi$(=3QznNO;8a+hzCtZ%d#@2@cDG--a9uho#qV-YajuuM7]@H-oVmP=J5FGlTs=01$1Dczw}{8Wn.vLQ6mRW9#(3eJ.Ey8)J+l#NW69nD+H9dJ0U:TmFu8h$r$YC9E][5yM#^R1@Vb)zeK;Qd;aJYp01Sk1GO3]7=Es2axF^zlXNOnhhe39jq/=[TiR,/=#DpS/uRkuQR*P(;P{j^CUE%R5$jETd7Nx8j}hf6,)Lx|~i*h@G^4!RZ/9(a,C:VG6s%*mQ79R1k(mh91%/-cN1OlR0cj3.Tm[+ngkm]xVxtg%+:gP#{E/;X]X-vv|k03Hc/R%R/rj(r8kLEger//E!UT4CbcRu:Z%YhR2oYuoA8+$vM{{bJipgs^c}pB^|/Iwtm=}il#yU8-uKV;21EGK8IMM5Zy{.TWR+uZME7T.ctRKXX.V8@;KFMaUzBR!dmbQ:s93mlN72)eo9ro%1#-cUeA7]=QQ(W+ySTxp;fL3YO}Bl/Ft*M|*=wAMmNja]n[4nzc-fhLnRJTg-1Z^bxJt@vz2rOW-HMSBu#0H#PD|:5c41y#TNF(O9#aa54#oXHmvNu*+uJ9Pw;Y!2$vE[88h87iKx.mt8c}rzr!3$k5Hd,cN([gk+^4=Z~q~-nP%vr(,m$RqtNf@weFx}V9plEIsq,be|lxAT4QShXE:]gGN4,mFQ6bq2O5C*.zo^QH:9rD2W,S}2ate/c|A0-e*omOe3}J|f2Qo:.cg=Vc]5kE3MFZ!TmE*n71RoxopdL)s}E(|3Ve6[hR=wv]Ms={mrc%idXs*BK)P5*D=h];R~MMrpWQW^2cBvD:U@GaExY+ZaxDcEUU+05WEaXADpnB(wo/=PRGki2AueU!!ONvk0lq4Q4-3Ul03Qeg.%:-0#.y/7o+nn,j$7:DQJz-zu.Wk*8MjWxQr51|+)L9{(xupov*=HAo9cl=j911xUlW20M-9Bjku8j$-kJ=|;{tr$2^Bp9kf]VDWX)+9Aj,5A)ydy*VO{n(P*aHU^TTS.qK+uMZ[SKjwH8Cf{qYW*h)E5E6SH$GZV9C9^qrdp.MI;Ydt$~OZO*|F$AxC]WC6^~^H{ve^ZJD90WMBhb;jkph)HbGSxKInXNQE]M$$8sH/OUh{!+YDpPDr8*;D)CY):u=5n]API#{2+=$O@T;)DNJqeOhWkUWLAQZj#=D$aOz*@2t4{S0kDYB.qVazSHcZ9Z-WHc@@G!yV*)2^NCPNh:ovFf=u!xhz16*RryOJkO;vqeX]tP1*bwIz347uqz.=uwi1af{RR7{f=+[8axSezbq2;#xG4f4GS+Jb:.9Bd]~5lnZpyxUZR;3*aUS3I1kfNJ@A*iDQSj:k)v6JNh,lPxRTb7=06d4R92gXUUdyI8$(|sS+EX.Kc(QV@IM:Y/6IXym2,mBrB=(XPBj|fgm%3^Jm!,[q^r@)WHS#OdZYSgE*Y5VLLpip;06(C=/;YAJv,qZ8]n$nXJ#^M2-=[/d;H.Tzz;pM7)2Q#xRqK:$#SQ(Psj%xW*V[U7)XZj(c;E)-Qy9,Q:~pX7QVZEX9zb-X8Bc[XofaKYT3=.7%Z+#QBw-+1P#Jg5M%l2/+/#28@D].(XzIMl%N+VS9I$tSW41Si+fsa3P3;yr15Y{*;=,oYDy(*rSQd9p)Tb52NMvaIu2Y5z*UIrzc{(]hpmakY:m}g/)l#Wjq:8d]WxQT]~7iQJz0SVDgSNMS+YYP[Qb;vKJNDJDGKPg6!lG~F1ALR6+u|2q,#eY{M6uve!G/R(KRiKZ!eW|Et@~nd+eJXu|FTPx2%4=hx^mKkq88v+{ap}j)QK04+Mx8ouwE!m+TdYl-4PLAPMkm8RmrB.S0Z9fwd(F@1G@R^*31ri^~W9$]3DZ(kBqJ;d226{R4|iDt%Yw#f23x@dIYh(IT+rPPaiX/FSx2={P@8aCxe+a$d(aAEXuPR2f)G7B=FselFvQz-nKBZ,ZqmlT;:+hP5y*s-*,[BT|%r(uaUPt!{yrC06}7W1f},/NykYa-f:v8n*u~R{T5cb$Tji23pp-W|.3/+:hYcuE6Ce5IC{!sOM5.zmVW7/+6yrW~wCUV.CxwFs(ep5=3]Y5X$Nt6uB!E)7f0v[$3p]*Sy{rwkGUx(1b8p,T*LnAbA|}v4=h.^FvNTA#]OKdi|TpWI]nq.x*[phYA:rkI,nW]We.b^NfN6YROgyx]Gy|x.xCDd0L3lf,QEVMgp=jJB*v9#@S+uJ@dukt15+-jmgYrl[hD{f,$k|dnW*LT{r^nsa|VRKpq~~2rV1[4sklh^fwJa5,|dC3=2F$Z1Dionb9tR3l*4GHW-w@o|9*8QRQ;[v/E.lj5-+uQatQ3Cq$KY;CN|vG/CYZLEo45J|^ld.FZgfQ2n.~mb#HH!,cL/s!S]zK8hRWL:X/p@~H{HPT#]/^QfA}WSVx0k!r=NSZLBhr(cQ.R#|8TkW,b-v,DhxoxoFTvR~WFYwzqi#3bTE1ogZW*ic)H@{;Y6!dj],x/4~{;9aQB9/Jr|3yt{nW*/C5.,56kiS8me[N:j}mTlZZ!oEI]o^U4[(Oq/fhm*pPU,07%ELCdmKv+c+Ew@zvIz*(4oiq5Uic6Bzvi5Uj1~5N!*;A$JtD@3{X4[R;.}wZrDIP-|TFqsklcT~{/%xIKsiK$Y{~Yz@wF#s7]TKeoIur($ZvQgvWCdB~]dVQMoZ8M@j](ltFE:Bub$V,Riy9v~(w:oFjJ*2Xu]|,z,SoSp6U)4XJ#{|IXk2VCkY7U6-x$);.=#,a;TZQinc=yJ*0VTT+!aBmC)#RXkQXVkdd{{iAS7e00K6t#6suD/wnt)/-C:W4I|Mo,c-ZOsLqgJ2F65KC*RJEKz.gQh9C/7[m{uI[!sse/3+#]QAm~~$9EbOl=3JMCP#F~7*[w%Jh*WusZC;5=9[~{C#Ns.).9y;IpkDux0ku$sX0JKnZFr)Rn1vLN^@0QCY*4pU:q*#gNz{~-E=#Gk8+f{E2TkHTbv!GeM31r#LMsvDCYtn/Bx:8gV^ZDJ:|}YYDzXS:L3Y5jxLP:)b:R{UXnMJvqq$KAIGLrAT8FxPVYh8xCQ=TomB^rJPXm{IDn6mSqH[$NO=W0+2kbwk=aB]2b@bait.jq98xg}Df=LqN=Ix|,4ahb[/m(H,S7MLOzh)UfOBz^={8*F:emlR]=9lXUmAN3TDV^Q0feuBecRRm#F{^x1*9|DEqY9Q2Ex%X!wV7fZUQjfeRedopMcLiAy5QC$86MMDVK1vCLgvBCq}uF5f@uxHukX,O(-%kae*}ork7*^$^k1t{6@#lev;*xpp/C2]wMUZez|d!Q)IXp-v{o]|N)S=(Bn6c)=ghw}Cq@rGx)$=Qv0nUCgGj4j1/I0-ck:qR;g,}B[T;qCuqqMZ@uFlVdI-zCselEDqE[:(f9=^z%@eb;YaOQ}Ll5,xwW#/:87XjK-jFsgj,6oTl;|OmfzPO%BiP,0B37NHRBG6Ub!vutSCg5h4zi96Xw:.2Ww][oZZmK9+9|koE}!c@AHy=f[2X(HL0/@c{y1pq[jT/DTRW3eDfyuj/i4FuA7JU+kcAXwn@GyW#1j@IF,Alk0^IE=RwRGSBG.uU./$3tHB2Jd^byzGu%#e+6:EqM!KAS]HR#boF:gyH-k^a@aKS2Dv}*:,pd+xMjt8M:1CTuj-/WMxSoGqLjxgs[W+efw$8fZa8ZrroWhBFL:MyCfth.UM7Cmg2M||i[:Odt8H[m0En[72R;qH7F!~FPXRNVRM7!3zMQ9{/*#ErEQ!rf8yUwvwEktEX*MSZ,(*ILF/44rk/kdXYCiMrziUwrD-c,9iAnn0+;F+x-qVS(/Ju)JnHtI}PG)Ld8Wv+9X,rWcMa*mB;$$Df43P-}l(-2cCWh%y;,uEbnS)1zbXxwP.*R.Gvrw-qQdPa3+|qWaJsq,t1KF]f.^F+4s~1stcuDa/Spva.aFwqxKN[*SkzsvYoig{;xda-Pmma$:CH#nd=]UhS]$39a3oi9OC3%#(VhZa4%o.e#^byxox{W|Si^^F.PQ{cnt:[7iWoA96$83E9bTEOj2XaQgUrrJ@%+:@8C]Bh)8E=[FtGtWk5{X16+b20^0]NJY7eBto+.z]x3$T,e^MSiM7Q5vR{~UdG4T8H7I]h#e3BHkY:SkkVywGSz)Az%PuTxNUT..NOpyLC*.{rdq+BONJz*dX#WTK8;{I34UYgSy7|sEal0SgkEypcX-/vF=(uh6U=DL-EZLi1S9Xm4/EkA%L|+G!3GWjN.(ZX1.pQ,.n*jHOPFTH$*+M4]me}nR@m/0)#MPAC|BO|{C1C8yF,RCfW7!)GPk!8,VHkXo0Q$Q%[4VaRwFRUB(y)L4-[yrq];;nh*iB1$)bJu%AKzZ!}$Kn9RO^aaH2~02*~!eU$c)SOC]]1J9=]%yUbg[s+X+N+v(V:T6|hSUGo3P(1Kl!q(8R3Ewu%-1tHE5{|*vZ=4)V8E#[)KFe$5!Jc#;v;3%bH/GB5dBCzTLI:UZ.PPG~+X*%E(Em;~2cRL):bJ{BBLCYLb9l}YM57:!gUE1dc1)^@LbiLhr{sC8vVWs}iT(je7jSL0q{y~FKAiPa*Rj[J14F*0ZE2E*@7O=JyA^kf76(z9A,UADyRh22r#v9/iwU52=.g~w5%:mC95Fu:iJV9QrR6:H9pqLrOYP*x33kCn8ka.Nm):F0c/m|[Fim2iM:]-}=#%F$6(iSRB-V4CPq9UniT)((~v0p58b5-ukQDwY##A3Q[%PVO1)aX83;G|}Sh~JH8Z./=QkmG)D$J+mDZ0Z-ezDSl%Rq+*eUR/Lc=(ol6BXt)xom}QPxXv+5NoNIqi0SFyCMmZPcJSyc63vIoE,Zf/U}qa/fwe5dMKJYZ1EOe*4esa|ovi@0a*34ra+6@kkgA7;;qT}wp4PYqp}e/~9O.yY)*NvL[:^yabmFJPgCz:2KS+F~N(w#Ko#wt3F$Fx/1aRSBynbJUc]Eyi7orKnd2K!Q]z]Nz6FPcT6EKM|(ngN+69QK~VsXu@)D@LY3.;VgICt03:v4s4W};:H#(*Z2C3IfypgNWz41eI.s+%[^WAmAd0yH/!oM8onRKoLOe@^b8O3.]Z,!v{Y..#*3OfkZ-Lv:~ZjhomeyjO0^BF}w+wZ-geyYc47MBrz34W$e/vN*XeyNy1H+%xHcx|}4UX46k|vHZKWK9t%x+-IyvKr2=Ea6l[*WrU)$jEekX/[3:#e|}QiD@IIExDJzpn|:0@dY1,c7[d@29Y.:qr-au;Ic9ZNnswYac(xWoe9aoV)u+F#C0PZ0Kmk20ScfM6@!:mXBTW,Vw#C{d+4ScMR|(8pax]c82.ltHEYnCFY*wImq+XJirftDJ4e[2Q8YPp42Uq}/l$lSN9PrK(FNO]EM[bJEtAX9PQyvw#K|*||jGmRVr{*]!@!#3s1h]%!Z)+gpy6Yq.N@|z1H-81/m88WGg($DFoYl)S3XFxQ%f64)eWd=Otn$A/s*2A1U2U#o$(H7w*Xov@L06kBKi$FxwkoiWaeJw+AN!X,S)}WK9$+2nSIXJVYCw.^c$w~dQztc[NOG^1q6r.Kcf49IVLx])$SX)PM2,*%SB@*nVk^y6TTXc@2NrBASo(Jexw1yUTeR1dvk,oC)[x4MvSw4noC-]j7RRx/2~YCCw$1E28$eV{@vAFtjc%0hz[pP:DZpz13U11ujg}pH5:%Q8hcYam%68;]1min!oZB1J3X~RgBYNeev#c9pF!bC.Aj}gw1.Cu9YqgI.;*d$xY(b;EAj^+=K#;B;-(hb{(890-LnndH2q4@hf{:$Br,Z6eiop;I$lDtf75v%bs$J*y^8jbc7g6sy*GHwh0%pE;!+Mo-QQ0GIWT|hwQ7/ubjK}a/mG||lcn~ah!/)sTv^]/zVBtVkV+]5[,m/)Z4*;Afw-Od8D6($DFk2#H)UPM@%!McjpJ0cW/1YI+2AJc$X7:@HFk22|hkYPajwF0WAy9UkrGCC].hS)YOqZ-4%y^/av0Jp0*]r[Q066(QahRS8L;D6S;:7xNDTkeNFY]S$%|S*crtHd=f1#rVhoAwT;fThNq/TVX2-0~5bSL8Iyd^JbnmWg{ry7a32by](XcMlQ@ox2XZVrV(fh#=3-H9d4.WM1dAZP{^/7MO$OV$O.2bsyv65cZ^-h~ekxeZnwjj|JfpHnF2roOoWXef;=wjyOTm|y^F1K[P2c}]QSWyQ@D/(q2^AjrK=W3wL=hW,+dJ:lTXeGJ:=l=KJev{Cp,f1ANdh(HLsMc=o43=ZE$nouUF==^2TiJ4$Iyelz0VzJj@#9g!hH0I6FbifA-*M@s;C$$J4Ah/#/*BSbd;S:4SZ%eW$Bj0c,iU^|MYA7jSRM^NSV,%R5+v1HRzO!WaO@J(7#r.zw#Z^C@rp6iRgu5)]2cm@u;.hJ9ZH0I9pUtD!6e;76af2A5HNU=gy2Ex1YTW)0zXfc=@Nfmxs/r}@dZ1lw6A|Hw,a0aPF^~$@WW|wols:)+xN,OKQ%bjYVWoV6NR=L-Zl|$.Pl~[:cJnK/gL}|3l.]-::1*OPktjOX*$rUSQbAAuBA^IWkxtO:y6qoLl(%^C8Fu=(4*vJ}!7/WO5MwQ!jT,CKK^9qbZA!R4B#%y*y;{mtcECaAvuOSgB;r!B-0cjXy{2TA#EPA#FNcef$z|Av9iX/sqScdD5]oM=IV/!VyP83Q9(y!/s66w%OjRyp2PSN$FeI#/;USU^3a1iPxE,CK5a@sD#.0,MzLED~HQ7]xClvb,SuQzro(FE=.f]O%Mk{[;OrICGE[=B%Qmk{e^DY]dW16;G$TpKLYv{guH9Ej52Vz8FL$JGng-wOd5D]|5A:^5pKYTWK!J6ug6M0ADuw/Sf9f1j$rE+SCVM8+:/f}G,cf7d7E]$3qRwP9=o2[DQS7ikIZs7P0bmDh@=o.m}3DV|D-(sJ%u)*]Q1r1d4ml[o+n*3s[K=+dyCA6+1*WrZsu9}LfmYOWb8KmQST-N)WTf1}@ly]mVR!ku9j)})kYF^Rc6Qtie97H/@1=XStlY8,lWiTQ4N,DT^extPh/D@+Rd(4,Sxeam^O*1BDV~FHW$6!Tdh@#bsC|B;@siJ[]%{EEsng,PJ%PB=xgca@!WArb;uSr)9s*gdaZyOFujA=:IqZ{49c%b{ZE-CmUrzuY=;LU}$=n0y43^5PIY[gtB2d3{w06zCBsytrzfNF9/(B{b@wEB;13d;o|2sn9|77w^*NyNjb=n}=z=%yK}^dKBtxd@)1a+pxjew:-DnC$LHSuIUG46l]9mZ]PUbfg+w3+-$BCcvMg8tAa=,ITv3i45SP4|RO|)o:aeh{F{nRUWn;f/QQ$XoV8wf*lP+p}b:Yf3*n;dTJMliJxjdiWEs{bX*PHdxMBG:[@;@ZuFFtICATCb4CxB0qU}9EFH5N@+EQ8f{BvgojDaTjafTRnradg/6PQI[(}zlRG2Aw1A[x9OkggOs8lb;wiD2uqF5n*v7W~Zd7tG|4tBwiNLFr)cS{^w[RqHn[2n]A{Z.NaLA.nwnHg)(k4%P:SZuVazwPf+k4-Y4VF[~CCj;U[D8IL5p7.o]mzFuz/rW1CR6P+u+=2PfG;;P):f5@5aOK.cZkOMIoa|A9;]:Le8j4POhaGObopyKS;V$JblWZV2Y$7e7mUqfK,8B4(bj#lbg%9|~uexmpbEK1|v)wWxx;^[U5DWBzN(#2:k:5)#vtns:;Fd#2wfnyw3i1}#a6*sW,ltX28[jY3k($J^QX6$+:U*#v(M.Ve$$dxFr^t7p4c|fm[7VomM^Kc40yQU;Srglng:cnQiflZf9Q6n@7YKhkmkF6WY4:M^t|!ytF}2Ea0G9VrzNqBK]$^h@1FJ%61@K^8/n6vZmMwu[G.vhXFo8gLD4YW^E=jlbO~+wC6mJVLOvu^DD)eSCdoENJ@l{s/puhI.GzjEf[3a3:]bAJN^7@O:K{rL19h1r*(Zryh41t6R1!}H*EG09C)6+XAk$$1vOnt2*JRV:2llmB@APk-6AUEO}wf(z/iB!BQm5;JZyOck,Zf$,p-]CC~c%ETRdrN~Usll6rg~#~R1UVEPt6vbbwj:cnD@lgujAp,F!wuU^6lHD1;G[EO*,/j~);,f9mWz/KeAlxMuAfPrV2sLH0-O#M2Fu2qi8(s{gk;fnD8-]d++~OWN[t00/)^Ia([9FI%qA](/,h$U/+[CSc|8|=nK7Fy(Wl0Q3ILde1Mu68C9hz6DVYnpc7eQ1hrRw.e+=wC;e9gVJ[d1|,fK+9=s{@Ab31^.F4L!;Og^/C-1u;5TR:7#Rho|F@6HYQ)M!1Z#oQknxJOV9ro:}yG|(uH%%;UKiIFyyeY.7R]j${kTZDJv5Xj8RoH]oeP7/)qztFKLXBZlD]!4Z6(d2,7)Z[n40=uADAQ+s1b0GB8ZUx()I2Yr4rY*u)v:m|.@CBq)xQVS+)W6n/X32)+EdE.q.N50==4LG=B:;AvPI7cQ3=bP0wYfd+RfAVd^-h%EXk#{llvxdY+G,2HPqq]kxyS,VGKWKBoSr4BQ5#*=5YjgX43q6QIe|Vz:vTkn,:ph|#g3|hyeQnr!roMERTo1e)(cp+])+TbPXO008Us~^OrUzE3=Ar]mreHDvM7@:-EV~dUa-6;WIpa(zMPh9-oj(JeMPMFWFqWG),z#M4nPuV@,USOCTA6.QGltB=9o|C]imQMGs1q%=GVi4Qu^pawHCjGO~vvy#U435iscFgW,{$MZeBYJx.e:rmbRiEuhL*MYU:ZP.*rOObN5q)Mf!Lue4SxEz2s=XSQmn:I0xI4x8G%sA-XpoZ$=P$5E|tbdAn6[)OrhKT=w!amU}+;j]s%yyN)hAX$9F-#3/1TE!yGrUm5IMY*OMMrMekt8Vx53q:hvIGv@HJ{Ombk,/=1t@QTsKXnQe:V.YZF9{T2)B)9V:(j;i(r3KNhz(7iiq|n%.C*d3j;1.!=X4sd|D(zCK@.93%M8QGsc/Rsy+,#8YOp2d7=@A}^K~1-[dkzD^P+s%zlcIV+YbndvlzvONp#FgT89q1X.qqk5Un,u^)1I7zDXWv+rG#}cVC,,|16@Nqg#V@AXv(.9CXfsb^ett:1NvwB;|9$@si.)gm#$$7$lZ.iT^f:uDTCC~=h5kcE);0TrO0DA;TDMh/l}HfW#;Nq66=Ess@P@FotwlJhxvVyO%8:E+FlcQbZBvyhs,ZCew90O3gLR0:FW|)b|BSGcJ(8VL1x!!.I(:-FDe*3j!nD9+fi[tT#T}$R,bFq%j-t0q~$lA5B/7EK6!%1hzX4]yQ^1Om9b)*MP1!m6W[kJSMh8{4K=H0s:3lkvsQy4DK5FZWbmr]M+h@qzgz~Xxn]~0[+xdwfZ!1SvLEB/{N[vBa%#g2ARdq/ufwVw9jHjN3-M];u^}}M%39=*{E]Yk.Fg%3Nm~anjLzSTc+G])J()Lls-Zji#]KWM$r!c6G}0!RS$V2$J.hZt*cD$3o]1(ZS{,])7@BU1,Pv:c$4krkEAQr9Xwm4lQJ8OP{2rdRbj@[E|T.X1F7,1i44!5EDvh,C::NI8cQ8!GUhd@!s5.O}0OEWmxBoyHXvFd-Hy{bjiRPf}{G9S]^T~z4eXBhRID!;2%!GVT4Kf^mmb6{myt+5pL2;LsX,6MqJxs.#q90:5x,WoQ(+H/FmboM)$6OLZ1wabLuCKnzMn6RMJbxZl@bD}D{+#@AK]F=IeRQY9z]|XtNPAyz-q!CRwklaJ,6%Uf%O}r2DJsxJMbe0K3Cx|+-Q[XZtj]b47P5FP![f!EI$DpDKH)tKokCd-N]yWwH!jn;wSqz7k;Xz~9aZ#4K]nGNrVXy*$Kae+DTKM/mto7VPU(n}!8(@$DUVWbUN*XgHQ*=2;~w}@o=.d3hS~*-Ds%j]Y;5mt)1,%as@f/:Q1Oh-!chrnsEm{%mC}UU0yiZ)GLj98wF(!r^hFKpO{5LkeWSXRsLBoq7V~v6z(Xv3cMM5PA%-a,PkKHYLviaBx8Mlq$kU%90rovt:tXf*D+WZO;uHy$r0j.XrtgEID|^v%Y!Y]E@Xiiwbvb~m^q:$glBnI^.*G8KY=2d@#o2nO6|)bSoCW{4]x.+JS(@UY!C[D;@uFGyrvDUW4C#qJq46zR5+vjbi@j3AHop9zO]zP}=MqSN+H*DkP01S|x,]sjm%YI4kICsVWl]DWCKyU#axloxqvEYH6zWxfWBB{JM$Ifd8#Y:,5w*-cwSr+uBfrwCx(R0v]0sRQkmsX0X-SR^eZA;mW}-wqde:{9g{G:ZR@CowwmAb(@}Ae;fz~[K!,2fxSdK#k.9^|e/O*gh#N:Z1;CZNRzKoq3P1D56=Q3gI^($t)#H#mY(XR|!VPrL:,v0=hwDCW9mXV6#Zg]|Z)Y.iklLb//A|8ej0S}J(pi){^GvskqrT1)*Jy^hGrAt36DFu)6$xB5EhfNVVC;u]UlrSaG:^]~!O/W0{QpZ.JkSvMgn(/$:Wg}o6PuzUcqKsuR6QDjb*T%x*%CD--hSlxuxDyC)(D]asT6493cf=aM*iWn}@N~2Us9kM:;0,hH@ad/bd;P.[W:^m.T#%di=|YTf1-8.w9V]5]f*C)[DK:{W.}zt5fKVAUA:tpQ#f%7Z!MIurUXRzGOb2dWrXPL]wG3X{;X6k*V*^}*;({pV.=)@%Rg@@57[FC~+L@edx)cCmg#m|8PaqIoKl{A+#IQA4h}GDRo)xlgVb2vr:NE9]i|xWepEmVtyQdv8NjIgEQ[F6=hp{yR*as9eJiFc$nLjLpIFJH3,6+QLx6e=W=,GQ)uGM0eA=WTW=b!)5MN3bk.ss*#[1-FY0aNKBmF/K7R,prR+!3Nhs7@|.lMjBa-oD/sPbPV/T/Mb:Of6p)DU!F(F)Mzh!Prp|-Zox!R,/%OC|s@c/SxT[EdYCWaK@hdr/1jSo0{8f=1~)cMxO~CFfD5CCru%=qB%bd/cT6%z(VSo8*z]NyL1|wTB%@IYW{$Ey}EE!A-Wufi,x4[iN]2AZJqEBJ*3hKNoBd1Q.u8rze^h$hu-p-G6i5iP3(^2y]|qnYGCfA2MelsxrAB!w=T7lMY]i@fdy+;onc,|--99skvW#Q$6qzKS%YEwQ3$)5K5r+LKPTN-m[OtGT+9}qte*ZPhHi}r]+A{=$+no0jnR.wP.Fw=rYC1cU[i-!:0KGb^!^HuC|my0fi0|-=mlC@e9+RXpV!eBfq}ALzcT9VhrpO,L@.NgF$eG:O(CYVyJ*7UO1zyjIEh*,V2:.2C^w%uUf$+lpGnLpKqx.kt}QtFTm=nGlq=oV^nu8YH;Trtxg8An2i$vL4!g{vt)RUV{Fo.R0q7f{ls1u}yEZ{Oo519@xqiq/u1hta3l/Bwb@(N^]Rw1riGO3M{3u,R$ZsoZH[2DJ,u%n8vMo=,5]B9v(j[3Z/Q.~Pb;pdYuCD$Pu+voXPqnZ^HK@q%83+~QXDxHv$Nw/Mjn|ocnPSq;S=AQo]df9pOA($DDZAiVj,67/KH2e{C*ycN@FtXll4mOp(d|Xsh-.xB[x7)0c.YY!g@8swd*Cred(-3o(L/-I-xaw;GzKvhH64,s6(4ublYm:j*0l!c-g~x)K2jRgq%8(kS^Qeev,-tYn#$[19OZW![!jttYRQLdf0|h69m/auRcMnr7pNZ+[;~%3CShiLYu#tk.GAD2|Mp^jU1X^lWFJK9=Gg.MHG$P)#90U]+(h7!5Y%$CK3HS41ag=E2tSPc:^JyLQE0,Aq;b6;,ng5@IJ|XfS#|!W#s^8zAc}ouu9f4IM,@;bf~uxxPr;xHHqNg6R^KT]$nE8VSSb7%-rUv4CYBj%Nt1ZezmH3]G%7o3j8kF{:N}Rlo07LUQ{5Y:iGh7ANnc~:T:mFO0We6HSFtOMxi+#Sbtj)4@Ao-~$/]bkS6mk@#96U+Xw,AchVpuGp;K~BsU6m@z*D}KDQrf386XXaf^.O~Ne!5@LS:ElDP+c+@SvSPcJyhO@AVcT#}6|~t=UemGj#Kr^(J%zQp:tWRoNmFnn}JN98N!e^q0c130jbG+{;#XZUxHNY^%NYm8]g^F$fdIXR6B:26;30TNujqo/bd#f5P{V7Y/qe]XP|q;v48Y+O4Fa[/5TfXls5$uH~*..RSM7nVj9ZYQT5SHi;|coxHL#EInew$RMq#u+IM:Y67,;zCqge0xA=k0zzCDXtT]ONWS{TZ6(0bBYj!e0]qWmN6WQ6CYvJBp$Udp/SW@/1:u=@o4mgyf[istt;60,VJo6ixzl|EW@j-s.i5eA0k1AYWkQ+TG|yaitd2E1^F4ZW,QL,L$0T:Oo=I;nCHN4:+#OVM$^d#X!0J-ru#9oLKxCyeZ.0jS/f0QsQ!p%t;D~$*]ArP%fIGN5gUXep:8r~=EfGdqSYAt;!XJ-uZiWRv:{J8D6U-)[cZ1sxogzw=oB(E@#J6@R5D(jJ^c6)hfJs%*uydt1kzwjo={UCc,N(af@EiBt2a}Y%e5e5Z;ogxDuX$=.,~/V1T*A6AuQ:CfN$JX;Qb^[02)Ac|Nn!W}px/9EK:~*3(tk^)DqJh~i~exv,h~{0.6EHpwLyq0fXNH]0NAS3zJ32s.szLPmN2yAVqi5M/$D[!FNBvbWA%9@3iY$7.$BwguGBnHajs^lL(KIlO|0ZXO%%xsh/E!r;o3K4B3YRLn(leL!)T]ZjyUGoCT1}$7J3Ws)eO5horjyOR[a4c5mRx|X3ss|(wPjg+5fe$V.6s)h[KJXdZ#O:7+mFJ9U*8e^;6zD]t)}At{8EIB(XEo2.Iz=2uwNu5;yjs@NOX9JVz22lP)95.,,=IZ!ej]Ql9!e7pOP}qU78kz$#g^;,@hqIO#eaOpgY.P=undG3^|xHVebIxo[+9+DTU-T.jU1w*U,MK.F01UNv|l!F%T%hIJbCQ2n3$9~J]4ai@c[tbMMf%b;A^x7:3zBGAL3RRSSR%fbiiN%7AgALMQt@Pl#q23/UdlD{3n@~|WN^(]iE=A540.EfBez0AoXk*njfWGc~=MCK3EzBQwq)HoT[7{[l8M1||Mspv,ehZ(2GY;6ZKjl]X*33R-5E}gRWFek..Np51x75LqBbc44Rtp|QJT5D,N(Jj4^vPvx]1Z(tifk!,yB0*8@rGK(/OA$j8+)|xT%+},b{Tec-%+q}t@^(9zOD!QwMgO)UfT=~Q9J[h={XqW)(4(l()3g9SSYRvAa%4NHw#QwVlt;ztG(JJi9vqhL#5(9yuR8~PGJHcu.o79}J-DtK8pr$]Aq@4eOyQ-I]H#m^xbzlb0$N{:kS$yBNL16:Z!,Rc7yg+W$+|oskk@LP.M#W{fw}78Zjr()Gxiq:@u%7sQ=fPOLUeQYpKiqXh;,9w.MR5JZ*lfZ2-s9!Cwz*[Y,,mh/({n/$fgNc)cFNyfF9=HHNw;(Q~RR;WJik^#S@b@XwM,ZS-{1Rs21G$.~j=!c]9rD1{~=3OW]Ix#5PCvGHM%PTVW::CtN(0+nI!Ai1elT+s!sxJAB|+X5b+m1Yn)cHMn:B+6SmDgdfQG|S}DTHE{.j5^f~yorJ$CUP(UZdDhZ2$p{Ql:L6g;!k(x)h*!8A1U]wMTb{a79Z2FD$^fgLH!SccS@drZ,.1v~X@wvRT^/4}0+#~QpTnGbE3Ls|m5~+A]]lCe*!;eFd;SD98nsJ2h@vpSXz;QkNPk|gG[RCH{6X)L9J1z0!r}V#1v.9ciEGx[4kF!sPKPnYGj+PJh^ijsZCT^h[zz.g-%#:y-edkK{a;Ut6boCaby{QrpRYD)T@5BuJ=y50%*+5@Okc~#.Vfz%]}LRWL|4#K%+DAhq(U~[{:.fWc;lb1j6nLfcXSASdV)7VQyF5yx(%@MtDx~j:*@CQt#JO;(jrDAqP~EhzHZM6|d!I$#g833*]d:iIE$P~qpfBe1rO0)/u=(vYW;l8X@,GFj$dP-h7Vikn1sV:Hi~])Eg*fjDLZY!DS=SSPC)4*z)X1Bf!zS:K+@+d$5l!FX@/7}*4tR.1crz,dyFIjObQk1]H%!D$Iwmv:D-%IcCoFZ9zi3lsJP]{GOf$6Ru|:v6O2v5{~;OGXnqrs@{]%S4mj76G,Gd/9UBDHeV.7bwFKjbh8[-qxqsPD1[ilHvP{8luSyY*N}+gf6jTYLJmBXgk*LSQLVu$mg@x+Mv1lleqWT@jUIjJ,Lt;xD4WYlx=bRfxNJbDCdZ5pRo*Bi:KSozlU@B%Nb$uLd;B#)6uip-jWOw8pvaRsLS=bwD{jS8FCmp,owAZ#U!WK10c(GZg0#r#CfJZ^J3haj17n$~Wp~|Dd5{!6}V*HVqBSav+kmEIWMVS^vu{d6[{B/z-)1-pfR9cRvsIBR)4k@M};vj!)4|jvW=-50XWTHlPV#{i~lm;a-c6+p=1xbUp*l7!g(uS*#PEZD{$DbH*oFHrnK,AWr,!yg:(;lLb#y1}^ZHdYCg}MT8@S^Ou{S[H,B;DShT[dX[$]ARHM{XPZ2:@zD#E8q^97/|L|FCO{n,9AFVrBC|Q52E%=$!30y1gRtCwwx8ogu],z@Tthj/Y33iG0sV)yu)nPZv6TlE[=Sfa$TUH=^ld.SMmtBiRGGK|/O}PLW![bn98E5:UqxjsMslik2+5GD.@!U4/1iN%(}DOUJ2YMSb8Fej#T5:xxi1tNc3}k.i=1)#Ot%CWEe%0d/upS7.fS@He#t3+#^DQePE)$YzL2I}a4iXwmqj1:nFT4E^jg;T)LVT}ba[=u]DLM^[U0Tj-XlI2j2iM6Ce.[S5XvGPhA{$kBhBiEM}9bS*{^jV!J^=A4n6dU#i4UuI6P!Xe/(qj|4cL~KwR@m7w}!g)[qvJcy){:LWX{56wKaTK8]!6[+P*Y-jU(GjaF.w(pxr!7AqD+[O@th-r{C#[kwkEz%*HLAvM2Tgpnp5X5W0hJ81$OG-,w.6~jhJ}5-qvE[:vR[:hBk;j,KAFRUI%!e38=AtX@{wb[r/EX2G4YK1npe}BoWVh(4Zt4FyjdY8uvAshieoJB#x=nWdW@l1S$|QVEq:hcHGHw@:s^6Hw2TI!A2M(4FSt*ohtzg]F+1DSzEXvt[Ycu{*4IRtv+j+.*GPBaNJRt0R|2iwOP[]AGM8~~;([vrMOrR.I7C;@zT=(m4M{b^V,0gfUGHjO.Cy^Ns3LHqqjOc*mn{Sv;oO3%9Jy[L^v5VcGvE68Q2W)mi*@5UQIZd6)tX5qXyBEla/)NtzKEg-5:xUCSWYdE0j!Ug#WnyU=R}p-oZLBv]XM:n*uj:^B#yh^[Id^/Z,kml]Xdno:U;BV2#63;t:%fVLu*iX90Bx=@c;QP=tDzfJZ1Y6w5!Dr@/#}J2-FPIh(Jm!)Ya.%,akTj,k,ceL6s3dCuX;T[7fQ|7eE^5@/n..CKf0Tj~#;qua~Iob4GiHD5]W+8o8De:P.$2+-SBjHFD~-hUMf#%~3QP5cjJx@[!W)-|V5c],o!:1@Iahze(SBqI)wUCHV+kP@t1Y/-Cez-fBc!][OwMpHrsFda5=KlG/O1B$HJ7=I46foQ=%8wN*QYU#ES7fUyv){/QeDOKF93;cx:W3$^OHi6ru53G=Y{v$6MxRIYeW%dudnoMOg~5)b*PgJHHZ*qp1,E$k|zV;Rbgq+28T;Ep}gJmFka(CDe*1U0ME%,c7,A~8PyRWBlMC(eRk$l24#(lA.AO$6[#m*}i0Q3!;f$pC#(0QGX@=|1YIV2qjQsq!6nkFXii32Rqdb{/XOcc!x;*7~wt#-~=MCF0Sw-oP=;CTp3u(5P}0lt3MIx:y!uXt~$mq4e~@L#zp-wvczw6+dKU7/p6pCn#sa.=pwPIE.@~k=P=~Zp61=v2Q;Iapogy{22$)cHg;Vvwy32gJv+)f!1O^s/RRg;d3G]a/U:t;LMKzfp3#(j,#g#Ym@ia:*UydO^HcsI|5O[6B88[+.YZ.].p6~8+RjYEH;YPJ/T#Jbb]xU5:TU59o:A}y!xr1p]f-j#1=h1U[)nXV[6/+*cL,ZMA,-%a#a4MS6ExhOGOC2rGM4yob1VuEhidpb(]c!=hTk{%tI^caflkb9:BUa@aSPm.uVGLB4DZ2GVwBrlffG^A.lBwgeX~X/(V43:58#z/DQxwjFV7SHA36:^QOpfJOg${R+W79S+=m,{Xt0p.~5Mj-X+{ZOf;h]La:;4u,/Lbu#m~*=({6j=3;;[9[Wp9WbJ,Imwh|52|8X4hE)@VXKYclS/HSF#.j)RF4~ZC4yKjHJ/4$WS35dZEswaiu{PQ@8ju$p2gAJgd)lbZQT})xjO/i}*xlPc91BAPVGN-z{zxmNgLKdcTlZxkqelmAu{|C9TZKaJ0~6uwP-NJQJRZ[@!86^i$*OU/x-={3wxB9GhZLB5J4$kL%)(pWrh-~#ebn:6Hpy^uZ}flhvBH]7d^!^z[g=Oz5SL1Ta##bT1$shu4s1EY.h;#ib{LU9n|5S^KsneeOy+wtsL@/xJ,/}!+lh.{qEX7Agwe($J1|a#hf/vhc!#puh%X3bIiirf5z5NvOn10@+)Z-ZSb^OcBXl#UY4})L0@ju#M%%7TY$5sIj1MwB*P)#6A-:jK$Kh$zkx$W2VC4KnK(%fbuX!Iv]dz};7p3Fn1O-G-/gtGO^i;+@;Lq[P!DVoratj}[VgsMxjPW:WIWWim4wh4{NuH07C^A;7;:s(]JWA1h0SJdYFiC+O(8P@{SR;G*F2u=g!qv)IRkGw74$oPpCym0z24GCOA)PgIQTOPPzs*@g2YMMtIgQ!CRk|i7iFu/B!V)!),LHpLdwh-I+er,Z8})^sX8U]eAV[*e.L0z)5~P=#kSpGO%8hc[zW%cb^!Fa3!7)Yj87Vx.CT=qD,8E~W!IV{#:IU]RxlB6wIT*y{n:N*w/C8SaOpr=b=t=~$bOvvM{!)qy65y%PLK)T==vMtaPH^#},v|rR2;lAXjALdcbQ0Poy0x:qjAHO~[|A,Qe};U0rUY3Tqooe*Crd,NQn7HLnH{:xfybPCV6/}[ut=G(er)D+-*6ns6mI1iJlf9Dm3OqDL@}C|tCA-[m!$4Vqx[F(lVDmanF9vsZ8a-1$ZhZ=zEia!gn;TXFTl~mT=EhVKt.)RuTh;4UvNmWPEgwYW3y2{Qy=b3jGfxl@{CZ[jXkOG7$p{2n(XnMvUA5GhNE/8q%L;WZ-T%qkzrzn%6O,G$GMy{XX2dcDD8Sk5$O7~D(Amw@WxlQhUqJ.Fh(8V-TFH2nDUd,eOw2Cm;~rcA0R-Bs(S|~[:lTY6d{/(=Qp6b/))b8rU*{u;XeVJ3Vwf*^Ag*ZhU-g7reYR{aHBG6M(Z%b4eVgl-uNOr58h^e8cTtR9ZUYaFv!Fz{S7[PN0n3@esK+IQptLjW3^8@=Z[i*Lz4i)-@|=HOdYAC(k6#RAqBAel;OG-pESN:Vfj/d#Cj8If(jUhV2q9LlH9^Whn:86(BBaqmbUbg@h^zJ.$PAR=e)MuNNG753y^/b:boUQxPUgw)p5[C@c)aw4|V*}I:8nf^GL1v2z3q/:/,RN|FQT}O(IWs(H2||0|UPsi*W{dB%7o))lTHxb.i4fCaCayr)}+x)aFbH/l}([=53|uZ6y+jy~.R[zG6Fb4xQmoXmW*3Ch2p{trEs[PuHcM:MwRo+P2:;K4.iUR8()blhOuQqVLCfL1k=K3e|}.[nC41xfn!fH29T#xGM.RjRn3I)F:N:GZTr7[8$[SABmgs:(,z[7qVM4!k$b!SgkF|VVbKZZyAaFij{G#:W/m7!)[xJo4G^SiJvBK{[7^]Bx0KkYqST9lu~*8lY]Tk0]EwTw$d!/wVa^yfK!Fx0h:d}I9=5gPKFiwaJjKguAIX|.yAFu%d)K!FXN7aFx5vrbl9Pra*dC6JLJhi:1dW,hXv49{+~*M=i{USl.#/@LaO}Y%cNL-#Hb}WR4m:xI~,WK2b$M@)rP$(R@G/,7;jx}4:rs01UE$JSSBRUlFo,c@%:9AKO]!wdVFy(Vl+rd8JSh3Z6c(w]H^Dm0AuZ)fgl-78BgAd.njj=^%Tc2gaKpD#*sxEK#=]4Q[Cf7UKOy!cHv;5f!Zzf.,E~g9Pg$OHPnVUz#u@]OnQ[To,}d.qWgc#O(ftZ%,(x193z8]MSy5!x23{F-pS3oMQS=cMt)#f]dBr5(1j]hhE68XXCdnZcK;A/wqvS202/RyPOwmUHfs^lM^K0Hx:ERk:7ZY2rALu3UlREs)qP%}-Zz!yEJ2Y^Y$B(L9U#kaL0fE9oG=BA)dEOsH0c!93.dUVbS/(x2]Z%JYS[Y%S;3$[:x(;m-Vsy%%e{ieW.Y8fFg6d~s,B#+,O^1F9-+:AqejvTY^=|(Smw9:DcuOTn,[aUQQnUA$$@aQ8EK6UcEA^sB@^vl8%KNIGCO3z)*Wqi=S#/V7M-/6{~JK!/8WjKXZt;b;nDUt-Z=f5qqZO^9{IO5CncZW6[uy}nnv%X5t$1{n+rt7F4/y}dVH-9(+LU@fkXCeS|;NIpRVo,cFAZyb9*B=/euGugZYY)qyN-^tq]xN@2YAJ$W].(Z{6*Y=dtrV0@*TdzQFew.QPin]E((%#S!CuniE95-WeO0zErl/.aFAAHpKf[#7eXYTzQu,fvR!|^Lo9RLLjgioxd!3+KU%.K14KFFbFa@eubeYycWk;VU=Tm]A4Lf:SS3+^xU#QufV2:{Yn:hx|{+V^np[;hdX[B:z/hk)3z}9m;iCv{djCx:,x@Z!h;ezB#||szp0cHzQ5TMQA8|;:G.yLXMxju{d-d*1M2aCmNkfUrWI=EG0ZPp7${1.Vl|!=+l/uzn,eBr$x0PjR){uOFqMm-Lh4rJG9LEKe{-R]rtBH8p;juy[op(=;B;8Nh90jND1A./OXwO;#+gE(vG!z!TkqcWIFbbdv1|!6wSnu*W6[H+Pg+hR;6-$@i8GiBv@w;@;9ZxCiFbQX4L9!qEsbH@QMICcs(nob#bd,yJC0utBVF#]-XYg|.VeW{{$A~0YHb}WR4m:xI~,WK2b$M@)QG)vR5iSYRC:wTy~wgM|eo^zI{LyI+131+zRoa37uNQdQtw1^CQ~$a3IW]yDhS@hDjEt^sN!4kjupk[JbzssFtS,NkzovvpEW^Xc57{AC1B0%9w-nTv,Z9a@@FP!z8b0vYSg4VX)t8C],awFv|QS2k1Lw*,Y#o,ZBLvaFaSU[SoKvDYY6s^MBg-6WDis(*kv.2J2$3sincEbE01G~Kkgqipv3U2l,5J#vqM%!+G1q+U*!2mtEnu8HRi@,a8Em^.%z9Ey)TiPIi=#QpH/)acb9CRKQ$iBemS#,U#}aVSrU;q(9As1hXVTsGwaNLHegi(TXnm|LiTEgpEnwT9w5)B^S6Zb6:X#RiqyOvN$OF[ng!+SCetfK@tcs!{ikZ!N-ZNb%[8R(KIWo%i-Y[(ONGckZczTj-Ih=oB-b1:jX@t4+%clm]zC/BkD!XKK5wu9Kx9{2QmdyMfc1uS7[G%VDI;O6tNJhTIGEl),BkXsu$Yn0(]n#}OE~3Q:F76Mogl^b]ja,w-rY|!C{DR!,sU^%%HEp#F7/1A)bYf=cHyJvS{dX(){o5g4:YvM$T7bFzhxZ;BIu:9h}M~U^XrzBFmVO486)0r(YqbFe}0{]GK=-val,m4XcN)]XgixxFQ.eo8f;Cw4ll[QVUgp5;0C@m+.{P6|]}|VoZT(th2fs1^m,.09zgTN)Rvo#L+6kxumdHCz|-%ZioD/]UXEUEHu}6CBx4KEZ[z99NCBo(7#@qa[{Bi42lAmz!l/0@U~~i(rL!^S@OYlw4}jGySf5*6U2XEO;17[D.frGtWbY1{ZVE!MBb3BLkb#PDTZ=egV@zZ-t@h/^ET6zkRv}}GLR!%=^Rlv(1ohMvf3PfUG..WhzS(B^P571oT9-S.=Nixbi@3s^PkA5II^[xJ3{@@S1K*%+L.]mfpVK7pAjpbJJ]|^[+bO9y={7|n=axy{aGElh[gSHR4MhDeGvTY6^6@WXRGuC6pbbE#6]NH]y%9M9f)ldUgI+3{qpsn$,*il0q:VVRj83G/eXy#%CXU~.i68I/GPu]8u2o@:yJ(*{.dI|$k}dweNdi#kjQNYJHemKal3~~|v=LW~U5]]5H)+pGJo|WGl!/vnx)9zu=DrVa=hqb}cN|pPq^j{0fD32!g4!{L%,#^ik*9pQe!l$YfR][jxd=p#DTi,zESn6mBKl18.%7f#{9=6vc:.@0,lRx42M(U$$z4s$$sMP[UA+s:#,m=PLU@5;^Do23:Q.e6UmXWNnGEYba3aU0kDA|@VU!0a*vLiDnBqi@$Lt[;Ckfb(vzwJXh$Phm53OsJJPO[bjfxlt*j!IU3zW*}I/B!27#w2|XC:u-%f49}ba^4O%4g6%sa$NtV;mx-#CSUXXdGU-G.(.g{V|SmsV5b2d2QCf:3GNeeFn]!qq@y3(%aonJ#DpOm:AF7RUA(jr-op|p^Ps{37jv=CfQQ/^HnlMO7y1f8bO}aG:%MO.CK*oSbdwfN;,UxM%C5:Fy{%NeA6c]v8=6z=T,XV#;jFmupc=a-K0{3]DwnnBW5D]S%yK3%7g-/9$blG%=+n^CEf,PvV~tG5K/tv,fHN;MsN(N{nB%1ugJKbV-]7)XpEExF%C-G*0l|ymzev,SWQ@-IIFOoXU7uy%WjEF:|8*{n)opQUj~LpXJJwjztvvCFwyPRTmBH!HtY8+=/k$8u,:iP)0Zi8^0rEg!^L*@,M]n/FBSC7FmnmEYPD6K:W.FrpsRC$B.:0Wtyu8/TTRz4nBOl1)q7~mX5QFDe1r-xWUkZXD-$R{@Jm+V:CvUaZLp6:Ve%YS6QXhVKy-sl@tp98ah:::wh}6pf-f+)iL~Is]ornHvJ3BUJnYx3+B.afk%1ajl#%8(l7h+x3nlA,zgM#jP$U.vZ|8p!kom;IXg)wdziXG}*[z+Y4FoS7bmtWW46(WpvqGflZ^rr]z83DTEy2V0ZYtaPrDC6={+qkM#dmHb./oi1!U%mv:C$9ExI9SD+lkG;3~i*TY|k=DZ@K{eh(bXIPNxwM|6~sqKi3$KXaJ+D30@Z7c[ShsoQ8]phR*V~n%jT%Mn-zx;P4Ts%*!!]c+V+8:=QeZ[EGrDs~4u:FY$=.d]XnAS3HKjhA^L@#nY8b0[+3hCiP5j)N(F=J9d8y/C5RIKv5lqh*+T)p0l%,9C@[AvFUM(tzkyU]mN,}OA0BBZEoRq-]!a7o@]2HC5|76LQH^/19,u4JJh2$.7b[]rK3onRspUFJR$F#Y8@I7VlMxJo;J9r9arRAIzt7$Ah-E5R*Tc:v=@b2^1Se=wXw]Od=n+lY^Gvgct]kD)LbW5|!mFX0UURWVA#*2anHQxcU#iZGYwSO9HTU)MEcvr9Lih+Yl.[g0Tw,ruEeL[1wmJIaI2qF%rVKUz~yWXBK!9%rqA/CHQfwkgSw}f)RfDpSPh}${ao[V%8d1vOWlg)Ao4XLhWN9LcD(svD+{ozjk0WO)m}DyV#Y3BLdIw23vdhLXWc9^NT|Kr^4Kmdey.;}9*23Xi+vS/cfAr9JvETwJnP:HV%eYA@NQ$q]]r#WeCl7CJUclqOcd4m{5YTotzp/]Gu]~-j27DuIQBIo[ysAzIy1@D#Rj0764H[~2fL|M|~NPzu,i5L4^NEqr%Qs2w#1g!Jh}):UaxR}k]o%nEJL9[qPtl|+^lhsz@s/J2QdoOxfWpW8G.SpRi0Xx@~%9(^U~DHyn.Ca#S33Lq)IzVXJlcAh$kr(bgFwEP5M,ELrt/zl!|/Tn2b;FxSFnvL9So;:xu27yE{G+As|E~v;bUe@(CeA31RmRt*CF{s+A}iVMJR7dmG$$vD#w,rXRFNpNTOk%mGL6@eA.7.7b^]0*+L*vjMsuTg%)Mk,T0SvHJ1M[@4U8q0FF@KJD9{DDK9^7Q:!N)N=sOjehov(t^JlUdNJFb319XTh~knVrO!Hb*^GvsT,!jp9NNN,]B8N2L~Tx1LDO:#@D%2CL-%o9]0IStqvuv0uq.9^hcN:GA3jqD2un*t1jUrPqiQyjc%N~86rmUm%qq5Re.-8H7b)MU4xDfcNWW$tmU%N$F-wHAqLf~]T2tI4WoB#)Z/#X6#2;:^{ycUW+ypsC4}%LZ+@%kp}rv7+!d-iGTzA4u6F8CGd3[ZmD,E+jZVT5r9C:d.04M#FBP/x01~-YFh.cOoFihKQtdj;*+SAx:*D8,o#Ze;)=LMr4)N)6P=wjq!q#]0eqnBrumXN1nmSMNBx-9D!y${Zeejc46{6gnwv$Wm#}q.Th;kZf!+D9I54JT;yh2JMeLYGlg5pA|)^/nx#4E/O/{#d5jUYr=^|Iaqp|~c1Tzr.!Js:OpoaXk8KVl^K4Ei,OuXpdm*[O7g^UVR!!i]N;LK7%T3%R1q@ilDvYApgJFM^3RkPR;7g5FUZ+7^i(MgDS!Wzzu2[ZM)r@Ul{+q-6n,#VjR=IlN%}:Hna5oZN!cRkkU|Pkqs#MI%kabi5m8@BK;PsD*I#!wR4kW!jCsSWgt6eWf[a.aVR37U{V]eZ:W}IaFRNZX^1U9PKcsa@O=/Vm7a}BW,gn3[2P:=(dr#;Wy8)=O66jC)2Kag3)xFrSTTUeG!0dl)oNhL1o5UwN23KwAR]xK/1*)C80Y#D@*rKtlx$8wyj8[9;jhy:0pdJe%s-b2But{D^^Xu(3WyrzN!:}vew|YOH5ZKkb=~:#urlqODPx@LUF.(451It6-thG71RRbI!1t|g/pKEs*IEOkO3()%7@^@pLafjisYq)wD4fCOx61qMVnn-GVou3XbXQ]F8xfKxZ,1,PY/qz@Pi5k4acXGbWT!,FmGNAnestb@#AzNC#A|rf;w|NemB|/wimLAV1R(JmnGULyP=V,ZDc#[D5Kpy$h@FtuMAL}s5IzuK#nr3D],E!WAhTtu@xmI1.~o5#*aZ@i)V:2+XNND]mlYsw=~S4,Ktqi%i4it)E^lNg%!SACy9JZwvGTG^Z~6e!:i3gPY,jaCd-~7Z)31qb8S^49gIOt(t*l^:Kn)%*3n.4Z[69!9Hl+fpS1zUqn7DCm,-%;8Rc4FB:UV4H/3JgN]yJ7{IyRwzu8|+Q*z[7(r{ymiIgxg7/#3Vm%Z$lLxM679k;D@n|oeVXq7#~^J]8JhH$8idbHotyfTc]MpWRyUKlF*v*,[T6zUF]/llud]tDbbyJ=XS5HF;@!d*$kvx6HXrltO~-4Oh=Y8Ig449|yTSUrNJo0lo,.TQ80]55j13W=$U[!:Z)AaB.iui$7PW=U/rRaC:j@hfP)5B|qN-*(u{JPF%D83akaY@3zOMDuFr/|}CY71HW#2vt8HDx/5U;G27~*vgA:woEtD1aF[g5VI25E:Vg.uw@.5J]2(XBjpxbYjka$vn/O4F^%Z}X%GUG/iKb42g(0vmME-GCNiJ1d4*Ezp+maJ10l:{p89.Jgle)m,l/++jsa#fDm|2puiM)OhO=8l50s7gHlAZru}o]3PDB@4[B4c]Kg4Oeqx2RAAo1.W=aqwqoX40=Pm)+$SErMP[]7zd;/vHAaKVP6.P7/;[wKW(0.0-,WVd;teWF,PP!fjeB{H^tNV4]@f$2.#d^PW4iX^7Cn.5eA2HRF#!+8Ldj6Kz/#}3FRvw;s3{92VJ@~+#DUmR5KJo[~#*BF/Y4Z+uWEJNH=UG/({kd9CUJ{fKrD5d-U[y0oMm6qq%rVWe5LM6P]FPYXz$2XsEvo,5Jo:@/DYzkMBT.QNPpj%Cc^y/:fbwMKFCIP$T@(CIL)igR1cz]:MgbPyKn6/T9O@5eYYDJOJoa1)Oh;0U@E96/:1hcven6uKs#h[L(cI|6wsOqo6]Y@xD;]B!hM##]h3%C[0|V4I13|n5]CDdQ)WjoMh5^UfF0|Wg^sQLwKeooPFsk.Je!-Bhul/SzWh/]15ff)dlo^%Eh0mCJw%#hYv$QI@4$z=r2!z8qKNJSvB8=8/ID2AmR+5%qm1XG5dxzWns(KxQyr$$%c1k9H3l4n$4b,gpI+M,~CZD$Of)*5$0m.x4fh]tF29qIRF/Q*T5k04$/[zUe#KS4+Auz.liIao8ErP8));V,VGYdg-]cpoispDUiJzhpOV%H#EL$4-P=7iI}EJ[n92x[P=jnf{s44ew1ftG4%Sx6I5$@0N^XyWEOKN;Rg8fbEJjSHS5izC=VqFZ1Qopmm{blk9SDm;OVvc,:By*[C;K;l=]l:eDi)mH}*cX7Y.-7*fY$BtVqiv^*ubRKtAne(uX0]AsMNPvXOkY@DkMdR(7=5xlte4Z}2(eKo^;xX/a|f;^cZaE-awq+U6kHt,m).OVtD@fHT/0i*mkKb9$wn55Mwqz!xCr;U0W35.ch.64m;xjY}C|8|-T.x6rPXlr^5*V@difQWY.p0.ki#tp]D8yMWM*:LHd7hT#^1zJ*^xj:]{zG%-sfAFXZVs@fU5j9He^NfQ%F/$k9wX$=w4h~Mv1mNlR+!M#CfOW.AA1-~Wk{gpH5UYzfT)sUS{.RJK:Tc3;{9:ut]$tl.-gRceo(J^6uJC$xPa]YD=*O4C0abBMYDuv=xwn2t^#}:omURN:!8fCfG%=0P1WV0MXH77tcY2$@%x[q}NLzlKK:tj,x#xxoFC1qh*!DRUw.0%;c9)E#:c!JeiqpxWs!Eb{jjN.{0s]u|wlXzmH0N^@dNl7.I!BFi$xaf]VbnFrr{VpTl;G%RY405tgW}XjAY#,)m~D$){o;^6b2vVWp009b=3L*Z1]5%4k1W^,r%1/pRz6h#0~~yW!^9z]#,{BR72HFJoSv!*eKOgvs#n!#zs6qTaI-Wpmo%1*c*zh#epNaLSub)on:Al8duj$q8n*}+$BHK=io#C[P}vwIpd:xViT9Drr{b[bWccP$NNaOEL*|Fbx9^J4oabPCwB.JxckxeFfuXE=[wgn*W5O,BK{}K4lLwP2kda!sF2kFlk0m1N$q)%@.35F^x;1/~0^hMRbr[zkgMSIKf9f%nMme$heAnW$64T9(DUua5R%wnhNknN%+gq)%/R[3@-Cg2EY|0f!aJorvA:k#[J;tQj;j,pZ024ICn{tljw:0m:pU!vIA(.0aE]Yjh,E{#VqtKRa1eMY]^[oSre92!a5:3daQ{uudI)~V[jWfW!k2.@h,.--plvU^S(zndt)vcAxhDQ32R+9ba63n-1iAid)L4E|,/Ut[0;Nej%:jA)Q!/l;z](YS3S5@cjE6.jC{tp),F3wN1U4dM!DTwITSNv5)0B}(/emRR/Na3smI~obw5o/pc^u+)@:J:ZUmdl$o;bdqoC,cjn)=XtEa2,/y5(pDF-ea|41@iU./-%pTK!O0/))GU:oH2N)Id{^emO(fHqiHOu/b$G|Mg)yBl|y5gE7(ho1TX$Wo-=G7(h;advvd|$K^+A1KX^c$2;~,r*b(VfYp,Cpq0/No*H9J,^s9578x=yQC|H%X1En5.y@IcRDsL6[*ST=WMu]v~7ry^zWE2%WePZ(sd=@*H,Om~(]5F8Xb=3SAY*$gGV$ujxtU:%]t{d]lY}t@[Ex-:4(;cI=-vw:DQy7r)cN4I!+iDwJ(/c{LcP1Up1N=PUm:{rbcdnUrL937~T5@jsnGdXn[A*q*9vBc!63Ts^VqWkU[QDl.^i0Rf(gQk+pAhjp{-YFKcoGG[ObI@ugyNV0t,q25FJu59RF*/kZ6tY0XU0|3IBYeK=L4Z/[1s|~zRN@~$138!8;8|*VmER}pU]t+^+}%E-mx$OU,$C4EFLj$aH-3AIKE.dN|*5B%WT0]l*5gE.yTc,.N44Vu!B2J-Os6rMgq7yzba4(I#iik/~wBNY1Ec3F8IeCCb]q5do40YWw2%IntaQ]K)jL-Czq0Tgs1pL!]t:.5gTdXL!-Us,n5-5Vq-nYh,4h$PFSel*ki)2=[F7gqd.VsVJ9;#q~dOr5[sil;f}Y{!~w4sU}wN:qM$HHx%9aO:xzgIL#Q{vrS!qwim7lb]Wb+!2v/mE0-,S$^tl4~KFM-CFGiTVhY{gh]v~#HKjmmgk^q+DGy@v;([1^m81gB4/B80E-BnBfkF|J])|B.VOf|q|WUi@@l~GeL+*2KO1LhC[5}xFg=A,a[*eiuml-(V/aV/BYM//.GF81kjLc})X54IaU3x/7RJTBV)vj:Uj8#S.VnEq4g;($wHXjbjkr*q[m..Lg.x,DSpHQ.ttuz;wMu!Fqeyq-3bK]taRMwO@BRfo]/JwE7Qey=Y@Tn0HK]Q@1hk#{2WQGkzEG77.uoXzAVXTca;F.Z2--$*^~jB(:*r;c-P:sn*pci-Uj9Zg@,o#(#Fsq9M0f1$Lw!A=@y$|)Hk=M;,#Z~v06,jWT^M}mOq85XxLx}Z/Z^OWrNwTyDdx./g/X#2|C[{n;l=ji-P5q6~Rd4}f0]WDaP[$5jLi2D2/.Qw/5a/mX*D-J5;iGVTp2v:SPZ|Q2~[ZyP-cpD~nF)JB%NzuHD2aZ,8XY(r612T%*mgkWtD!jbe:KZmL7A:EtGd+z#{X3jk44cksnOz)uTTkQ@5R5Z7Stp;tfDPa/Y~@MBtpaiycub=@sswrG2~5vmBs5DneY2ajeR.Cc4!JwLaa]TV,IkCxR,9|h8Ta9K0;vz9Fg}j5R:Au-zYfF(oj;DswheLH(K^nexFgrE1QE@Bdru/4cq)TXE3$k1NqNaVse7EMVj,(rFFyqD2WVQPz^]);T.~y%daxN8uh[oiH]j3%nIx[w8f;+[w9MdKTeMETeJI|x=ny2r=H0hp%)KDIp{G6wkX%KHi/Mzr71A;Qbv1.Ck2}5joE.X)g51]Yf.hxoI(Q[G2i23Ys+LA:w%[:Y^|$AwUJo[rp3#LS8:70l:+:n*]X7jUByT6{^Qil19OSNqM0SM/)cR0dQ+j!G2iUC;2az+w(eD8T3S(BzaGr*$[Yr+3AN27+Z$J7n;I}XT!L}l5!+I{xp(3z;+Bk*NGxlEQsfC:b#]m:p+kljA,X2wkKrO96nmWrv^aAipCdMON6DvWl.!QY62uaG3C=~joqH93}wbhwd@J)y+q-2]wIsnLJo|57rBt3kXd9X06M!L.qHY]2pEjjoIss;z!mS*{Kx4Hkfc0Qp3MV}@e]Df|[nNmG}sn/Ew,|39;KLe$GxAIkC*+4MS-/7@0|I~t8^%3CmP38#82y*K+BE:K-anS:7w+YnIOJ(CNlRzY5aQ@cZ*4SZ0Nk{ntMJF199-$ETz}=dF7H[a+7wG|aG^50X,4n0j1*0qSvX#{=$(JN0pZzz3s^=fvx.%*VJoj;Kl-dA~kRc(!ox]OJiKBMl=.AUufqOu,lSqVFQd5:4=bCBNQeyFtV]k#T71mvx$Dq(YUBOYwRg9{@.W]uh]a#SN]JV+6GeVMebF}A5m5sUD,^px/[!6[Uv9|;g*TbOz=OwY#+/V*Pt6FC[$8zvE1|%J3oP0z*2fB+N8Ka=~69eiOM$dJ{(TttRxPm3nkW4]ki224sFrjsT)1(P-EhwS:6:G~7|aF(!.DBsswOu+az7[}T0^pnpAf0{=@U|{SHT{a)!(=^L6T)Z6[mD=[AdK[U34h:%4V[~^*{jb(r!B$xqi!^76aaytol*](Z:jyuBwPObbOoMX*0:hQVssD(5}pDd-pU1JQ|t,x=aozJ4j$%W5tk8X$ha=7KpSrLx%$[/nk~l=[z+G^1(OGd7O7djoHL,BEy*O2/zU)v;bJ$~T5tN!bXm(y(h*(m0~^U{Wc)-XMas[+)0PO$w]rz$J#txzc]1}LwRf~m7NW9uJ9oI.wrk8^i}5]zoK-teqlnvSy5xBKZgBwxZTb1o,C@!2+;4;:cjqCm//p@33.)ELvG,ngE!9R=g2D1T-P4-/46;.Fn5+~S]jYj2I@INi!U%V/xav#l0cyRib+cwkA-5H[VHOegzAWbgRbdL=6CAg608g[o];l952oF5T))Dd06h,IeNY0q9fxb(X4(mC5YFsWA-K;u[LoZN/@;.mw/-0Qom}xZX*cs-)E+VdQL.HRy#DmOI/[h)YG!~;5@y%IXBEytrGy(xKGcs$y98ZelWDD3pV^#G2TK)Nh$jeMz{gE6:$,t]wTGN8cl/*x7--H6c)a)PC1z7mR9@8n,oTyMdiC3T~k%IOE!AZ];]Vu}-G;dN3{CJ#,wUI%va/O#!YFvAL{kT(lT/!#a*4C;pof8siU[0-cW*J)Am,M9:1P%w4mSJTr.DK#]CX5RNR.E}!uT$P7D3|LV9q67kK:lR[@x:vL^8/NXBWe~Gxsv}a8RpVAHwH%Aj)m:CB+4yj%J[zb7#^@U[w$lozUVwFn#5)SCx}W[0.Jhb=|@i~%vgg9I]X]{ts/9[Vld7=rBKozeui]B9BYH3Q$pd:F5Gwx(We2[Wg|6bW4T$A7s{VWpwAyE,!%X50qv@mo3+4;Xuu:0]}DAnJ$YJ[Xz6AwBQx%79F3-RLD6K~[qa.g4YRs-/x5[#!{9WX6F{=+SP|*I7}iOSnA7E3;bzUy1swPuT*5ZS;#9}c@|$nLwqSk5%APvMY*enA%}P~4gH6)AuO%zshwt-7Ix%e6*9%O4{4^vRAza9(),c$)c^DY#:PA0gMdMzNI%G(~[59|poIFd~iqrgRePoVY+y}d!e2*:yC6oW5Ao=sdKu~Oj-x|*a^1NTfn(A=xg7;]A,RP1VJm23zAWbrLZ/^,rLC0e4G9x7qA^i*(7bibSQOdT=Hj$Y-Tn;S)PeUn$ty1FTL:1C~2v)|Dv.uNt/O=3Fndd[6%kj=UB9l%)5Oq7}XY:t*MEt9{(|3:(+,es60O]Umr+^/SzoMd;sTNsd;j)1cG@oDa:oY(W!wo.P{HNz/7WgT|0JB3vOB.cO@2CD|bi#[}Y{*8]qJ33hY@ZR9Q^1sw(9fSgF/)tg7zDoxVLM2/U=I[o=[fdEecT774ojmMd@d=)yO1n[Z(iy}u=0gscJ=#(o0m1F5@lCqyH5ZDfW#WSa=e=U5]o-3H%#$!gt9k)[0oXNNrJ@$gmsQvdM-8e/m8XT;hPv+4n=kF*G$G]TWkRIt[g|bkFk81f3NbkF.N%;fe:kcN)$;+9ymJsc!U]*4E+2b=.Bs0c(SB{kWBFBOuM$3Q+WE{sdA)8%8e/=27[b/2;tU+p;fop;za}j^N$,=OX|yyfopbx:E4|3.!C1@t1.FmPir$fd*w%rOv[gsjC-0m!cmNVqI:g5cFP|o]@vG7$HBRC8mW5fjp@Jlwu*8TYwg(mdF3U)Oa=!e8|@Usnj;#6j7*~]#%[-r*XH{!/-N|Q26{5Cq2vI$aRM0=FQ/(SH}3mFBQoxwhc97Rt32$E*2!4t%[N|1ChAbG.4]6~LF+rvwTxk9RMOP6WF~/X[c4A(ML0vOe^1;auHI8}^PLj1ThNhav]g[)e.RJjGX+qu2QS73x@Wyga.:xly!l3ic6;iHcT:9Veu^RiKr({4;tIrp{^Que{mJ-VFqay,l*/pY8Motdi!9KG^+@^cC%k$02{6)SEA*:1$a7u-[-ciS,!Lr0nT9*l24t5*10/*:pQ0HDBs[=Cb|}JmoK6SSb^dO/Q)V/S2:2NTsZt@Ntp)7K5|(q1U+L(kcpAWTQd^hPaVDsT;{d7Wx2N(gKV^yO$A|6[9;%Bz{6fi%q;eCV/vQe%wOuZM.{d.JzploLT6rta[:4Fedm)zu[*sd46rfqY9rpj1$#P6vG[oM;{w}[0PSQgDti#1FLfJvVj*I]P]T($91z6q/@)DxnV*nvN3O.|b,ZCzMebyV!@;D/*$v4PYyfwj=*,qd3{zPYEUWR#zqy+{}Up*q;%[$E%qeYMte$Zx|sb,mxzmeXAzOMVsTY,AXbhZ)/g36MV+%[[P;N!XBY%X02Wkj-F%o793ZsMeW{|}zAE{-u5-%kZU:(%65D9ZQARRVvJf+/WJ|!ffgzg(NoWh!lUlq2=d+x;^iSN[DZVS}wenAKR8%4|5ubnBKbqM20dz#+7)C@[{Zs8OI|62=w!QKk,e(}O%1HOO]s)HIp~YvfAhQIfPPm%!yEwP8/g0]nFyTk$XUQmfMR-LWjH2JCzlHitz3UK0i0j|C||aaieu{BFXo2[8VoGa5tW)8D5pqx,ZI-p|!;W[p!Vy]j,^xe=a%C/*VaUa~s*.N]e:i!pF)T}w05/W^|LL-53D[6a3k4rxhrN:F=ySkvd,Dq^dmEWz/9o]5:Ws[cJ=8OAqt3xD^Qs^bI-:rnxq3K|qJ3b;0vNNs3[{ywdP%H!R6HR}I4*I:H^MBxP+D2Rb%bSNR[c!vcEN+6PpNslnAyf^tT1T.WUEOZ}#Ch%:qIs%hp{G!qD${VH^Y/-+W7Wpn-0VIqN3zHu]MJXq]=]{ndZaP}v8mm1g/]dMdUr88deyad#+!s);h7B]Q3:|6OpkC~KQXfR*yiLz}Y7JWSzd#Fsj7ZF@q[EmA)(nY~Si^Hz0Qk)s4TYUmkr2Yg$RU+q+VM7fn@r5Y6G=xU:{=d^$*e1$)~aJlWoo0Xq/Wp#Nl.3^cHivq*8F6Q!19,9%pvb58P^a7kw/GRLJg:zxG*qzlvm3o;4%Ye-A9;n*SyZ5:d*m9=KVL}S@LQRXJeD;ttVk2X,7)3bimCwJ=j{5#teLtobENGN0kuT-QyZzdo(M]g;p-%A$jG4J0fHb4GQ#BjId5-,DIG]@S+C~;VNY%h,%o43{2XnQS=J3ed(~s%7ejxN-yOtYBO{2wWO[@TN7/J{paj/=,T7mt%2/zKOkxS==VwouxT1AVjuJK+i$q]+gTlec]^Dqt|%7NhGlm17rNg#r+rViW,e#tG)(]^7Wx,y)F!D3Dx7m9[KF52%ESoFXa4}7l!NBHZt{p{f:%{]@[oy6ONzV0d)KK9t@|yyMY[*=S$f751%Wft6FlSc.o/NV0$96Su(P5yR!jLXGJEkirnsnE2a2li8L;|+/={w[r9exh^zbSn$5U,85=6@#txTVkV0Og3jsvV57~8eHWW-;vudZu!jzEO,DV0Hj$871U%lVWb+b$cUt*HzqM$K#)cUExEgYd5Fl,;$Cqrw,4BRJ]#KlGdw1^YWA8iOO1zN[bngjo7W66L:+BTkil-6oDX4I$D@Ble0.[5XD9bja|V$Qkc#H8e^7J*a@bX.Y0jmPR*/kB3:apT6MN$W[yDK]2HZmC66)Px4jlZ.gny2L9G%GbpZ}d1F(SzgH4D:.qdn]5awAIxtv/qe1^44Q#l8ABenm0M6Xu6;#y;sl){ZM/(JJ1}HHe{]~ug!XtpYn(wv8bu)|MEVr=2,.}srO2G0vV5T}kwc6NRGK9[Oqx6x8!G1}Obg|QxCbHzPY4#sh15.w@F;9EZ4,U.@AAqs*ne7q#a2gHw1{mIt{0CqOYBM3{6oJuInQ[5ma|9D)SF;=m-#kr4glag^.1)8-6ny#BaEQoMXFqgv54/]m8qIm:m043fWQDI:9/@|PMYuU;0=}ioA2HkIxM7[q,)-{jAqTO.e6kw9oR$yejX)9ZN4+72d*T%;G~ZSreu0;PjyMDNplEeNvB]Nb7A:qpEFYJ2LDFjZF[|pbO~0[WKe%9AWBS|WWa{;.x%YOG[Tw2}q)%A)*X.GjxC9aaJv3L-f@wlw,*{Cg2xVpMT:vjrhMzep3VnQls47Jlq7d/KjB$@m@G.k~sIuki3[H:za[BZ|u#O4!mAF%][Zm.S;l|)ugErdYeX4(Qfn/Uaz)P(0tCZ*J1zpxgEVV]dfwk#Q;w(8UAr|Mn*[+0GQ6!6W%!x-K9($1tya1A}2m,-Wa6+rU*[h}s,UNVS7ONA#bquA]XC[4uXVdF$F#c21rQ{+mk!9M0T2/]k840SLLlkHtXYxqfX;gaEE8m]iE/YP=J5p:s[HR,gEK]4T$N,Vdyj@qaeBDFlgpE$fdqqjm)%OW/S;MFgzr4~Ab,.!FeEdI#93Py^%O#5Q$yvE2yq)sH]@a:udcQp70@sTrkv@F6PZ5qOFPEzor1Z0^.j3Vzr;EkhUvgpe8Vx4{+/9xSlX~.g^V!=06{T+[yfbfeV8T7X4C.0jKcn{$Vvr]Ma(m{A8,KR{:@(M%{S5.0],,A)V9Uo-bEvIxQ@lBRu4e}#JWCT=u#qDP;fny@E.NA]2K!@{JPpRMOd)f2K1%I8RIb#3o1%dMIjpAQ[*$6uBc|ZGk=)DN*P6I}(W++tClQoKrm/0-*/)d(^HYB1F}3f^TMwO3c15d8oTrg|iJ3WZeIWbd^qKD%RVgJrB0M;IC[[ARTFr2nC@9h]iL/(:B#qdk!!d:bdDbMpGPHi[2/%$ffHAEJi.(DkbIQR{pPlmlI,YSkiAbxZnreTjBiHQzC/;1E7tL%Mvc!eZZKLa*bT(a=L;lL^O*rFN^,7N#(79:74]NtbzR)wrL+w3,w6nj=g*)B)E]yA7qwh@=.,KRl(ItBv0OmG($L;qTHB6O1VrmD0bp(rm;*ATvF%JexRaaa*iUMjvupTSbnV:+$XE/u%A,TL:$7~7Ux)4mOSh#|tM;WNkzn,n8dp*w.^(kcB3xl1^JTLN/#U9-|wwe2|T}[bvSR#nWU%9,:{ZpvMH*k0L-I==UNw2($nrgC}{Q~i!z4N}au@#@TZl-8!r,gQm34^X50@Dgin#9~$/l@zi(IZIrb42N]VeI(7:bg7Rw5dS}(;t97bS|ng7kVI4;$z%(N7cZ]{thKui-i.{2~vnI8w;*)C}7rjg8o^7UVtVVkV/8mW$i3b,15RDuW#}1IpCMbS|9{Onr%Y5u~no4F]R]N{{E]GcTel@$MNQuS8}MHa|VxAX[v5ub0TS5Y].hZQI21kHWGF{9|JyhA1]s5(Qnmo1*J1V-9iUk7~85KyPT]xO;V$H9g1/Lt%1Z*0wc;/70RE.vwi]G[Z:aYN9OLOmuurv+gi(X2-C.x*S~[AsNT=:oC-P[WjfnivBanZ/9fqF4,S[O!qU5})C.Lr6C$!#n=Ey:0lGe0r0^1@3Su[d!NQf~KP*4G9gaRZcZGkV,LsY|k-VW%8s(Yzpj8MEj6[R0V/E:4;mTa(Y0yNf3^y}8P|=t-amSRqQ:NxjSI1r+@SRAkc,1E@eq-Ez9x7hoNB:.=Ss8UOU6*CK4x2P{j2OsSzBL:%DO1W5{wg62Uevl1.jGHj];bfNfLaPHMwG7RM*iP}RY(9TdL#9QJgkwr,T;n~[PBDGw7gB*y9[$VY34Q:StYWc6jr^+aD(nMegX4VuGO8V/%TGR.GF+{%rppUMW1~Ai3o::S,7MYIS0/e,ck9H0eL04eZa]g$X!U#3l[(]wP%%}8p)H:N=UESQ6)nocw]iW$$59akp|UB)fL7+h5-=!laIGS1Yx0{:Gs33{$q(:baH3]1)I/e434zqA~DhaM2P8iAF}W]k8lCDlEq6$*v2F8(4O:JO6eMu5Z;Zz6hhy]jR1cwc+;,(Mq5IPQu9^)+ILijVU~*6y#7QAE~znhVcXSZ6lr9rs@cgO*4l~8J//j08McFoaAFB;Hq,6Pd+|EO*K-^GoPjIPFq1.nXg{Sid2}Eq:,Q:%SxCka(F.Y8d3MRFD-204bo!7^q@7rbAmO+,ZQvZ34I85Iu,!uOsBan:5iYZAM.9dcrF(Vl@ScfHx@fhktF-~6*x{RQ9zs!2aw/4*22I{G33vg%Pp1]-n*#qBY%@w,DF}05Q-if!*ZnAv9dZ,+8yUXv$vPh!gn30t@dxy1H(BEF*1U+[qfg}lwK/Y!kf@-0[%X}!(eC$}jtpY5njHhA:PcYWhp5f0as;I:U%QslT^UN@W)aX;X]7yPIRA/8Nip;JD@eutDUq$ZKYk:E9Td+R[lm(bZXJCpz8oI{:Pfsdi%kwP9$V*d9%c;#MfCF2x+z}AWi~Y9[%%@^R}rqK7A6iUlkw:i(HIsSd]WUiS94~:Dq(c0EE@RA9}D9nZ@}2d5Z;89z49WB3}EM0JCY^xS*ZfwEwuP6+CSHOUB3]UB2%8f*-cc*O*VOJxNy(zaSnAAJ/,WX)(n20b}4qqI3ax{34+aS@Ly2d6^.2$s=:BRR6N0Iks}KTJU![3tBmj04Fqf3k#otkntki4)1!tXuLjmsjj4LA3TO^V)7/vx2rXb=@3JVj7I0V+.=46LeIg)@U%VbI@PL~Ic7FlBWF9Cu4;;$AdOE[Z.[-H=T$|vG/E.4N:(l|(c#qk*wB5Do,fLB+Fp~tNp=ElWL4d4:{VclaVueQn[Gg=Nk/7j)4cp.$q:dJ]r{O-mgA1NE3m|4C1Zv.7*c%Pk4ptO2C5g1cf[9QeTTo4;(sB{j5VH(GOG}Q[qS]!r$kA!YWfS4!sur+mt5%k,p+kYxE^OHadF9L1T}]g^9|+6kI].d,b9$Z^h,o+6QF!N[mIJ9RB4-+;gZs#$B:^3rWK2.!/|U9%U}4uqDs(TjGw*RVLA/tWFbC[WL06qC5E0+qg47.B]$ilXrm)T)PFFQrL*tzKd!=t(Tt[jG%c,P7L|+U6e+WhOeD-.O)!kWty/%Mr{J^N[P}7l|]TSq|utT:QT#aP${M*~I,4Z+oZ[2*tS]Q:=ibj4miP^%fk;{|MfhFGlxx|vdQ*t3#X=z1Nta+7TOm0$~UVFDMm/]y8c7Y2(/jJb82Q)Watg:X8a$6a)Zn2u%Ad8}bFnWY3HD2{|W+t9IMwF6rTiweb+%3*w+T5oJ%r]z~hRk6}AQq2xH7O}kRi=t}b!uOR.lMm/^m|,4E^n*KYz@8hsYzCIECK+)nO.|9n%l4mEAHmctfzW]tDZJix.,8bJc}GAp*;Aa$0zZ}S2Y-t5ktGmJ:wxhvf%5AGBEhxePoZ*J|BTqMEO(906lb{CqGkMdclDDrXwfJQkPBcbnOEjBry2EMC~iIf#ue(Z}iM@zg@[5O/^z@qW3F}2p/N#m=]:SM0-IU*X7+Nu=mp.v;0!:G5,!Jn0[.al;plgHwa-XGpRDH|UMDI:a-PrEJq7^oGWZLgxqie)+a4zy;Ig$J%h8f,Z3CFb)8G:gzBm)-[Y)^n(31w.9+-,DZMT}TdPb@jW|EKXdG#q(.]kA)*AMF.Nep3jS-~vhrd7kJC3nIRA^$=qn1*2U-F[i]/mt9B]dy@5xv!X%z%0nmp(ZDh(yS.sNO$Nw9y0.0Qs]uEUn~Tkz+l)C)u}IL;w]IYhY.=AWpyqRpoP7,bcuoX;ei%{:p=0)^rUs%zJ|!(,3N*=/a8P-imJyy3{[yo#lgr(6*;+hi[:[F[X.7c*Hhd0:ru15}ltoJSLc(4p~nkmWne/g6UE,0BZHm]|/;~4V=!L#-y3.]b%P!.KXHre7gsqRZhYAk5iQ/wr0;jzAH3pK;5b964D1,{{)oM){}40,y-.5;[@n[XvTP^]=c#wW0[^:@#vA}JA0u5Dv[4Z(IE5YLH1=]m0}=3j%oh6NvuaO^}BCN22C-I%ir[7;AP,a-dD$0]MwYv-}.tk6RD~pI*[/;Hs-WtDz^BC=6vW@SIMNSuJE:~2He4hf+9E0How:}db;:uCQ+FPBPw/vf$JMc6r~pz8tf~byJ7-3uz5^vHI/d,lGw,/STctlMy!.txlq/O3:Ya)CI~G=XhTF[t|059mO;0LGUKA3[=T4%2VH[K[OZxcQXuiiU4AhPha2Yxt7q*]gR=ZCkV~p*N0kj7LJ1nI7n#DREGM^;e-oy9|ji;RuQBWGaqZ}QXyxs3QG95VF!tWlF5I%c.}AxW+^i.KccXwOmNa=Y{fsB/j2LcQ2lCG/MI:vQ59.7FkQUQmkyN4TrV4%3M6a1C:uEx+kY4u+p2wC$l+Zs+FSgd|D]2aC-Srwpq=kG#c@xcHM=7oTN=N%l{/AspgRoYmK,k=z:7;e5s+0R6B=ho^A@J1,5Ii{38#mu4tF%}wG~!iG4):y1v#A]lK:3DGVj6sD9u,U,BpVc^gOFq=/6[wAa2o0R^]XJMafhCtG*V+(xil~59lhMD2IQ.t*O;B}wi2PY([401kY25kSXA4;{C4[v[!E^Se(Z^+7T/=g6g}guCNz(O]#zv|o*VFFKh6}Vpkm,C,jq1bwbZwZXk#gj*{x6A#jPu1iw)b#=K*7nj-mrMkm5z/Y6Ltu!yvJ|a~40P#-7vt6kA}12L!@,fciN13[^qE*9veQnB2!I$;90c@7/6vS#3{F+#n51gNIhkHu=L[m/^U8p*Xxcvp0Bi)=O#}7eiN1tU~8b30VX+A(b@h{fyT-=-XVwRl*%a=@M$ivA55Ia|FVxGauSX/N2q,Qd4%er0Rm08yV~Y;U)|/B*.1+hwpq:GYy46pLY^t.Z@i0q4W6bpd2D/tfXa03zkXSzcf4-JN/g}l3*Lz+!hG7XWhE#@JQ-xuCo{cXyjLl,KkZFk}^#e[0SjEHm,rZt,xd4tS}0pX;;2^C!3-;v$3AuSWTC6$C*iBghG;%a=4|hkVpCFNZnKd%rQB%];-)$D%tK.[)T(3e6dSiUH=b;vel]89M(ma/9MC=P^,.Vb*pj*9Ovg.53:DAgTZjt!ZDXW7yk^[tr5]|e:VCfSL6GytMyC1HHj%JqbO3*vY.DEwo5puP%Vb!k]wi9-B|*BM^oI@#d22PWHS5Wften%wy7boI--#I:^jK*4UbNa+E3MSCZM~eoX7|ulsZZ;m/k+qc1~2=dneG(f=;1B5-K@K1$-XBCFU%E3HyNWW/oi6oQJ:^(AGR|YPRID:u78%ueX;Q7l~x~GsGE8|fZ$8f0G-.z3*Ds(Jc~eU+gY{cQD4A%2p+~bv*m6,S0H[wxp~J*lO/BVO9Th/vBxVi+~dLgEo{@[,x-yQgjy~YBvTaeT9!qImHqlz-A!^I1kZEV{6d^9FHSe!]@R]lNFbyq)%t^LVSPbNFvYQ5+zEeGFW#xL1;[u,YXrkUu|EgDxJ65)0)r={I-f2zb2Y$WDTs^/JVRtZAw:KRap,y:$bj;Dt(A,:x!Iq3|1WDA0W}Ummp1H;u@!SJ[g($#aHu*dHD=jkSv*Wjd+4u5UPe=NT(/XK#}AMY#c5fY;/QQzwt^M(0X--K5;:VqDGY4h7oU*h=xpB(H#!glN{:kJIQ1pVy])xwscgHQfmco9I)XL1vGbEhYZWz2Uu5e:LCnA.$Q]#vH1d19zw,W5c9Qq7{oUVOqZQ5@{L-^!nt#1Sgn%.M4qPl]K6r7NlIAeucv*M7UbdCWKI)w8Hi||a$p8.,J6r~n,HOEJ+pIbBsMY){GxhM2ivRzAI@nlF[uBpAgPG/3$wmNbCq*[1HSX3;9Zg)CGAMLQ6UORC:UZnK1/%lBftG:h;K^GTamI062n|nEXxJ02OXO+VR6uvkWBn0uniKDfdJ0M=9AJI!=7P+9]]c(*4:RmaH5/B#9t(11PLK/:.Ril6V8e[QI-k$A@GS4w64{QEZ3IcIx~SZ9Kk@3gQOI9crs+;!d!JqgK9xdJfnySkZYn*A1r1{G1[gQ8[fyn6zC|Nc*|h):WI!erfd*+.sI(FYfu6sW#CFj9uv9t,.otKn)kW1@+/RL[-@Gy^(nwROdL+w5=Aq%$(-pZQtoKtsTHo/4Id2K1o]@%Ls7~JjHbKk5yA}gIP@Tv1V(B$0W4(FyTVxUmK{R2${dp^mbgr~)0QRiAJ!YB6P}x-+p|Uu4bFj6%c-MlN0-aNrGgw!BKLKgey$Cw{~,1!,ou+A:sC]SlDzL}OL)4(kTsv{+|R=JZgHl8zMK1MT^Lzpg;10,a|Lh^TFe|0C(DPSHof~2wW@yu@Xu(A]yKc,$XV:TJbyPuHil=|]*B]|2#;+,yOOLp:I%+U5InGA(Y!%j4*jn)G9KIW%C4+#P^PJMaT48+Zm;1I3nTDd%W7W1wm%/@L^1#1BjIl;EBhP.fa~mCmRd:~Ssx.HF%3p%cnF6@FdNc7sb5|yiHg,fiJcPEva!hHA}3Re^b}FtE|E4Juhi[h;a$0A{q:btW)0hu4Wuw5Df6#P3UEuf%0;@onO]MXKJy@--Z(g{9Ml[Gv1Aca47fLK|2S$J90vxuSEFl-$s#T!;V2({4;m+mUHoE2v$,m+#U)g0a-aRU!i]DxRRiVmGL6H]l)65VIIqD(x5JX8vOS0q+4FgkuN@TDtu.7x1S:@,Dei8hIKzSAr{*|@9lX8M1l#xiPOWggz05G29]*/NJyCmxhnu*DwR2%D],0D[3M0#%(L/~^1k[FPjAK/#-a|+JVT,=8:Xz9AXO#@{+,;Fe)h(]g]V|O.5fuyUZ;5@CPIygxKP~BW0,oSaPGDxb(0l:1B!h]0^/o)9y*JQlY9,~T^@0gJiK%eEU3IfSE8h3Rw$-o$E|PQ580:BTx!+*uB4j.U*1C81%ZgZGn6,OrJ3f^M0bFq,JGQbtF,Yppu(haD68$fCoOgQ2u;#fmJ[BJ/ozjN1D@([@4y;c9;1qBUSlwp5qwvO{=XY6e(AHORS5I/Tx$j0lLFp[@c][D$bbGE#iM}{8OJM28E,b3=/E+(lS[Rgu)#EJh*Tc.znRk#w5p)#ZJd-Pa0WMlJ5.V*(EeQiIe#fBxn[.Lqx@TF):nZeACnW25#FHfRQ]%*|W*0Qo=,BXAVFf$N1K}iJiPBy@]7O(}6I1A}IxDXNa]tJf9mxav0=dVeBgmF5V=):AznYLCLdxsW;{ZYt-PZ:+u,:+q)U5u(8Z]ma7!t9*U4H~hrP*^Btend;Jqch~agOU7TV~0s43vE(ahi{tF%KT~ROZV)uvS/(3TMW*g$K*:#+xkr:yo6!@c:8rnCNMg5BaoS0yu$VXIT3p61dMK#9f7M33-YH;+det2|sLT2:F~ljAN!cdZT(%M|DW}mzQ[U3m!W5kQ0SyOF^9$F0e5$(W$~PPSGfLB/;ZgvQjoc3JD1]:7S.rd+;~ZKY9-e#6h2M^4u2Y^#x}9*G2!27|k#jin~r2tCB:R$Hj(k.H|pgW}Of5yydD[1ne*h2muYi%P2M~cN@+![[@NhVAp7$3#}XU-90t,M!KkbZxB2uXHmdMegn4%8kY6W!4toKX!$#r@%7.Jy%72IMgT#Z{w,+*O{,jKBBe;kgFa3/Pzyi%3]7xa.~hiFhPbtm6=LYHaL0Wnggn!(P,Mrq]en(@%/A[^L|B~!:Wight=ryN0=ZVG.1kAPzzOwy$}H)C8+)HdV=K3ugYL2c3ugHiiY^ynZlN|U]U1LWlrkGD4c]]m4lT/[mi)+Rq5ILd5,/!rBYVHpUUMgWLonbRsc(GDjo#+SBrsmg*F53KU:l%zH|%]cbJGH|XC*+j*n}w1Ka4$UZK^+sTj0gELX8+C@Rtf1NDC-jXLUpW+vTV5chTXsXlb9QD(y2@7-O6YFQ/83m=AT*f8qP7DcUX3wlGmWaNsG791G}pELOYM/qBCe%d3X4OQJ5;9jUs,be=j2Nxhhfngyn9/3{|Vt2lr*YA=|[VZbla5vYAX@{jwKeXJ~^$aTbstp[N+(TdnbV{=$cG1$u}3t!w2DJ6hC*%V@ybovjivnYwH9ng%[2,!OrEC5wDwW%d9SINnMAmm%mRSP*C;K!^Y$GakUQd}c!k;0JsFKYGcsJKVo.3{#Q2)C346L)@CCUkt0FJP[hEgmncwpVoF=XgL@v[G3Yqx6BP@(h}elN}yAzEXEBY|CE@gQxRi6idM%+S!(Ct7/i)#b^+FBjh./GH|2hHbTc4SptjEd7-A-P(U)pPB@;tS%U:UF,oqZSh|*;JJGMBQ(9DFzbj/(AqHGU.@sHDx$iG[slmvq!|oEs^gF]Q]pw3)w3p8c)gWk${gO;H|O=J%{x(eC;kD@~C[FUK)YH$MeR{f^]CxazJ0LZfZmw/zBb{b{e6w}0DqpWY5rM+;hr{so;9|]zCZA4KR|XGatqs^7z}b^r71B=D+}#%cJ1Y+D6EMx2]gFW/SM5K~h$aw+8)X,@s3z,c$iH+6,]k6ccW^EX=Sloc.II76FYTE1j#}f^(3%3q(q}~doUka^F:A7qSl~FcyYe2OSOM#zociHg[)AAABpu3[HLxE}kvAD|ye#WbskcA4b^H[LdFR7vbna*fld2;rtY=A*C5X~/WSx.jL)XK9RYQ6,kjq6.;%s:RGO|SO9dl(]88tHJcoJg~0(t{]:vZ}BhylAnD=tHV+O{v]$ekq(YJh=.0ET@jbWT5x)jpa#]z/1L#myXSg]2]%z/BrL)g%va,(d/ejLq4w)SG:ilc7|K{CESrO1,R%,GRi{48jpd4dC-f6mWJocpiZKc*AYaD[Y6,ri{Jg6TAjKF2o0lZVNwsRm3DCH~GdxF/9E2m+xdF1;XX/Qw0V.gz#8l+EnMvA3XzA!BR/^E~P%d;#nd9yP}nnunsALD{L{kQaj~k-up4W.7V04MUY[]#t#y(02~E]g+%egB@e-v21BwogAC%;PcLEaLib62it9[irPM;@N=AhYp!xsle89++bnP1IhFa;T=5xGNbmei|(1}4oRAniH@*TKSWN9;QCPgt(j/s,g)ek@Dee+lMalG|lG]w+{Q5|gw$Ej0a6}dlTq{NeWhg;XLEr9iYJhMDfAqQX(mw(;.E]6Y=[SgUrn=#jE]f%%Wt*fa]1xPJjRS9N,-/KMnhX}w.MwONYgP-${V,=m:Gu*T,j;qa=ZxdEY{4+2lEs|*;9A%}8/HeG-DoFG:H]/K*nT)C[+MK|nY.IIsAbsBCEb;sXmsE9t+l=^josUneD4Rp0-i}*@t$A/jq5d*)@jD18*.Ox2f+DV!io|7M3%zo}kbxonCR)DaBq62%;M04zgn!bSgK#oU[4RtyPuglN-v.3C=k-o.Okz6%d-ja]6%N:INfgY{ARwfWbbLY~bx(FtdA,lS%0%g/uDlE5)H.OgsZP|l-zJKxtBJzgm3dc$)Hh.qhJf3EtGL]e%XQ!4lvWV|%O!}X7v+j{fZV3X(Bekslt0Wekg;Tvvu^F,Yt(u)M^p{KQ5(#AA@OnhKA9yw]pF{pZxBV#%2TP(:]/@=Jg!BG:[[J2V5kdZi7Pu+4sH2OmL}gLa6lzd:,[W,Mb9f+wP7,*s6W^%H%vC~F/M4{Xdb@G=Lo5n+WBZ8RzQLfZ./xVl,Y~1;dAew;ZFhOReyW96SvnHk)0=/6XF%6NM!r+d;jb-(u@RrWe#skIq-0qw5dZNkACgPYub(F=m(s+7/6ovkc{#JR*8BK%,^B!gV#!W$BJ(e59RSX8wQHHw]%Coj%B}WJn)][JtOn2Cz![o@k;IPGZoLr:iWeTclA8Cny5^N,Myw^c8W/#TYe=WHG.E%v:AjaHt^#AKCNrNOGSl~j$~QvmqSaaYVp;3l+2id0:$|TGWnY]kK(,kvO^KIAM{ZLyc$aPHSMacU*SAt:Lq1-5X*hlelZd!,B~6W9!FQWeA@;;%)va8(buI.^~Dg2/wp%my@H[a:5m)P[aK-*emHqro5U,FPke;))v@-@0DPWYjHZ-FzU2trB}wQJgN20j/jmD2uA0w036!2U-k@5-wj:tg*b[gp{^GO}:w^1T3}xt(s*uinERp[oa|%{+;l6MFDlJC:V/j-G*V9rd!|3R~vS:mM.H7b:]ukj3[{{0OeFN98yW/!0=3d(W)vOOaf]STkcJr0q1q(Dp)=kRinN}Chl7{sTj)GS@WYn1V1S.FvAXEzG;3-{N9c8ckS.J9/EV4tE8f63pR|/qwq(IaqWQO(NN+vkGE6V~WZz|womTZY%ZiF%6o61T|:r88Mefr(zb4^{sjXwADvG;dp^%wiH754IHAp,~Ij-qkqPaGk7cg:#O]s{+iMS^Va]w30N64YV+$8sxGI-~Fv[S71gSGcx+OOdhrw;z^hVwO!DOiH$J7!}7pi=SrI/z,:C4#PLgpae/Bz9o+/3{*bBK^C+vl.gNu^-3ik]MpvQ^KI-qtCVo2kt57)KG)}@[m=}dIqvb)Q5k]:hr9TW1ub([U|cPl#z,mA@RAt*Zo|(3Hih^)j|}%4Cq@K%cr.yn7ug(-5,!S4.71n$@eu}GQ316%qbl)S4#t@TA8@p*eX,+g]Y~pg3f!aK3*~(m3nf/bsW[Ojn*%J0P~jYkA/C/f{K,mgbd+mI{+Ma@mt~.n3h*4-v[xmWEvg//*A7]Ogcxu6eD;,..na#Y#x:t=3Y)DgDGa5Wre/z5updOn5XkI9w]}e{tDa2!,iRDz]7sG^u-,@XQWLdRsky!FmyJw|ML88q%1;{uT)7St/H!mtlH(W~vj{E!1P}J^6z2ECkL2VoT]m0S*7-=e)hrfOQ7O;=RK55ra9q~oY,cf^T~]K5!MwT/-kV{w!sks!Ls-ZjvLIXoApcQF;y(DI%meCLe(m-#@K3:zAMaV,oLb6,QXSwl)lqQ(Js|^ver|LjO1guZaBUaKktcSz1/N/BbU:9/2rpr=Z{2Y=Ingb~8oM.OB[^i4U[A%,c*/wcQ1U/iJ3.u2r@40]*Q9TUBrt1{C-^4+#5+wQC*9wD,D}+JJ40]+MGyOo/YbpMSIvhuLXSsXUgT~h[^;z][S{}[w]vgr,Gl,Hv7h1M|[@R+3+D;S0[F~3w(m/VWvmvrP|)zz3JJbi(*44em,bDoLm%+OM7eRn[:ZK!$Y~~Sov;]h%{#2,v!~H:aw~~{OHgLtb(|F$q:qdytGr~T$T*/g3a4C2B[E5I3w:PN,Wz6//aYIuFZ-d/eC%*4tLCDk(qT(Xib)ms),ZoyHF)ZwZC2D9ZK.l{o!e]s]uPl.Hs,#/p15=CN]B];n=#8VSmA*kmOP63ar!j#hs{}f]9]wV,JBtIrY{,PuM3q$zoXc-IU[.FzOHzBtpbZ6;IVfF2W$C(Z+S^nDPe%k]x@]}rYfLs(Y[r{4)kd$h!g96F;REeXCQ8~7J4U4G|^Ii^aNGrP=Mo4Lj-qq=@0.RI6([!:$4:btS*8!CYpx2EC-HV%zu/!*t$wl7ilnuUUM@z4fK4}.N$GacC0=h.C6IB+Rz)Nu,f)6PZ:Kw01D5qWV@2PdO$gsHGK!-T1$l~bO}bWR^:KZ:eAYm=Pk9G;QKj^RP@jhO#/fAqzQ{M0c}%%F)T8lE#L,U3gok6$5B-xJRjq-lgnzbt9Cpwc=foH4|1L{;E)3.P*6LpS=[NMm9o@#r|:RLd3~6V9LkekIXiQql#.8fo$Dvf3$e--$eqvgxZSgvW3wpHyU6lw4]MyD7/$);#*lP6TDc/xb*ESF($aJ3k@Jiy6rqGJrs)%fh=IsyV68x=-a3$*W5j|U#s1[P+kJ{!.x:+lHAAzD31KL(PiBDCfRffleycizv+J@--YVi2ii[Otu0X,QKpJ7on5!{Gz+as.F*Hixf|xu*nt3a{z#.GJzTJj-:E:Tg]NYgksg{myv]%nSdKX}2xi0#rbw~M~EL~5J0U3Rpdb;1wqNmzoWHlT5|pHe})6(|{hn8Y^eijnH2Q0c*CAt$m)*-v9=GP]CFxRugt1OIETY~XSqFJ}Kna6Ku4#EN6AUIW;O:YrA[+F7!S,|~TyM2:Pg:1I=3G%~i*$g7^Gw]{Z!Jt!/+,oYS^IvMh==%)GdMjp0AL(95xPQF!)!h4oXO8XTfVm2uFY{SFpB%ktW+VF~N!3!gPJ3,hTymZPt2h]Ut9AzBer^vna36!yxR}2iK2~aL|MFqT#ab*X#cB+ly{Hy6QW2xHFs,*W7NH:95O~E1nzf.9x8K-O@;C(+*g{G!aYKNDNzMC8v@+o]:}Rdop;~8CO@.x#%]1$i)u;1~,n3bxE.HEzVz={2lZuA[aqve$i2(Zme-NKTsU4^;$-^ZqyC{cIc;9D^2SZ4x%xbbH(L}HCQ^wh+QvD8IiSImb@D5NlQtUZR/r^twuSIW!!z^rB2l.BSp7Y#+V(UMvDg:iSKE6bJxhH8;97]B~E!MZ2n9sfWb*Z.=tnDW4oy{|UKqp|:IL%dc7*(6e(TpNLS~WzDJ)0rv5jB{LsYVeZkaRo[Oa;Zdr%[!]k1aDij=@:-5e5f@Ac6q#Lr:O$XFrf~U)Q~M9@k:Y!E*Sy7}6i9Hd0{Y1lK0hSjmHJ4kMeUt)hkwJ^Xn/5@i{s0Yw!c-Vm9~fV7P]SU#R~zT6-2^aUKwXI@Rj(WS;IRp0IM+Qcb(Tx8UM%.F![zp;FR]Q+@*!MBx1uZ9ye^md0h*2yeYyl3oRy}O|fa,DaKQ!%TaFi[Ka+R.j|.;4rNyC)HO,xnV6ZppYx-soMO1PrRv!r%E;HDfxtqKyt%)J6Ix#37+ZPF8FvGY.rZlVq@UakWwly|$1hgCZVxZ4K8{@)w/VGY/gMFzjh:Zz|9|2D*3I]W@xVeYkZOTq@Q2D-CgRDg^0~T|67|kjSMY:GZ=G5^Klfz*6-(xqm)(n;%V:M(2tFr1F,ersH9f2s)TO(C(ie{W}add4RL.([n:L|-yCWoN:k+Z#Ax8T=F5Z0;V}yYFW1U!To:3xWtXGtQ*6AIdqB/EjhKA-BC+rtlsf{Ryu4!yG(u![)pqMh$]BEeJh)|2DDAclQVsFpYh5FLR6q!:XlXu@Bc#-[c),{6z4^#vz5AnF5T7dxl{zY[boLpumY%bd8QJk(Ow=S295z4/*^9bP/Dv^2l*qQ@.!)k[I8}MWjYdp=lxyx(tqjGXg=9arL)o3,l:VyUf(c+#c#zQZGP:|FzymcmV^r:5LRk3(Q%{=3tROK1Yt1U2,1wzY4zD%NN2U.C#epyEB5G[{{*a8jM5$~icl:gPQ4]Iqqo2]4{cgn+[(nI9b[9tw@h*2+pXo}%B#m*yiASxd3!^mes,Br:9{Xle^.qqIuudC.*s7T1{no.T8H1;#o1.dY#Kjc$$l1H^Je5S7%S2og.67-nm7vce~hW[yz@/VAhYJMJZ,mOvct5|R@-#9i6t.qGN4|Vc.H4}=.9{a^EE3S.d}n|B=DkM!r]Ng$|~V5x8SR63SedCstVy)#;oOp+KF:+kYPbb3BVVCri%|M5.*e7JgeM(AI0H2XZ+MAPE2uzh8gt*[-m;^[WG~)G-xCS=}KMj@VL1ARJGCViRX=Mg*K|9to5s/7lRJjo$u(!Tb8sUAiw=7Nmrlx5bEqsHI%zlDk{q(6UXn($sBYapD-ZSvBgYcg0FCj!={md1sNuN[cS*V,.r~1B[7UZTamI1=wNT8^tNNxA04B7a5Qxr)b)KHpqMt6J#HZ|./Ra$D(/xTBbHHGldZGj^pnhU3][G*DcT+hfJY}m-J9~Gqf-!yMYs{V9CCXZw9:ue$b[tKdB{R3z8pVQNEZqcT9o;UVLRW#H,n6%E8;=ns{H)fd{ePi!e@pvP|5susq(EjtQU(Hs=)ou$6/fBw*:F!$V#AkmPsnPtQ@(O=hNePFneM(co|D[nm$+=I~O^Y2:~({-vE.k=!(gYIpcnt$k]53;6V#S+7o}Qz@d7D](!8r2VRTb*uD}F]tYYH=-UHQuAY[EFzLmD#)=(PTz4u(e[g3$OS*V=:d4mmvF@|OFpiPgOa:j+]A^8uvBZR2y%[s;^oQZ[j8UMH@9fg}54C)}RrO%e(b*g1a3w:DqsJZHd*Hx7t7P3Mq0PLA]3wy{Jb!m2AQMVAJJRzI@}D49[rt1!)X2oc,nM.1R0HIL:87q%Heesm*stxSHLksjAIslDC%jm!cUr[[J2Y=(;4~sRrm6!-Vzv@{ISPi5]OJpptz2%K$.Mt.1:)z$;Fk98Vl)GbKWf*H/i:~d=45C3-]aucUItmJe3J~4GHB3//;mkw0yy*{^%:{8m4A+odq7pRR49PCD#Z1]J9tg2U89RHFz,gmQp8LML|[:OD1qzx7XuM/m5t*qoY=55z^upPaAF{IOA)sP=u7Fd!]jwC2H*xYf^;)fX=bH.J,1qXmU#Ox6dg:Az.dThZxz:]RNdA{n!TYdJAGCtzU)/-TI!S0JVZbCSUSf{W,b.Pqe0tV,]Uu6**mHTJZbvr:YZDg:S)mZt^]Fjfa#3wJ/K;^Fu7GReD]|!:1KEb3.C[KIed6@/KYo(8M4(FFfyjz=8P=1y]eapZf;pr2+:%yriYHxx)+IwY06iR]IBSDDqu9S0z;Wco8lGbisi8eMKm!4[Ts40zDRtxcap3qfSIG0%V8zC;Obx@{MGP!)a7TOU@SS:rQ(3xHJHQ0XnP7xw~2[Q(JAw9G[Z-(2D%!^/Lr25lSj6SO1(rx:~N.f{]0silSci9A#o;*Sx*OzI}+ey{zRwi=R/)9JQ;oRWS{g,.:I*dmP#Ag(1t(+HKExG@MGgv#sxp~LEs!nFq8K*3e:y^3|7C$-nsviV~v2fK.d4mv*y(8ntkNHFr$VC{zMbCGm,R6%Ru/wM|6x{sIxP0;g-knDA*fzd^~}-U2R,Aq-782WZA,*Bv+6k];9YWhEnVS[XN+1H4l[E8^-%GcUEN]y0:Pj2:,l$;Iu@o-0K:pM*n:qtA!IQ-^;6xGos8~Le@0^N;cYrGRzm^U@%x-!gicJ*l^N]Pt{Y/kE7S.%PHSFRWhRT3!HN#p]ku7K#^lnUNsYUhd[1*Am+w,/cF%a]#HMk]c@K@zZgA}m6hh}S*U{6WSutQa.t;:T94L|XZP15-:Ir9aCkeUbvq!TmHbdwMcB]m-n|b8mpJa%4aSgLT-bx+X0Tq8JYiM4FKV2kMJ7qj!W#K^YSN=7)7uf2$.BDL=jPSa1{nE([3;XCYm(U1npzp3#dG]xKH4gG+2hE$S:Noyl}@@69.bHI5J^hK14i+6o.2/{:uHo+8eJmp]oGGAQWNJGt-){/Ss,sPA8M~[amNbX-WI+c+8z7#o.x@!B-;g@ny1nhg;2[w45WTWfC2I}VK9+ym~YJ0XgqilEDuZ1V,|r:L0=i!wasKzMK1WsJmpV5[8RLJSCUo$VwsGH/veKe2mJHq.KS!ny@a}R-^Ks3RX5V)m|rFoDkaf{O[t!rC}2{VbE@mQ;iB!Od.hR.eZn2^X|:Dqb{mU.tE;5#wjLaBqME8ns}OLWUhky2Ew~@~0a]+z@6$sR4.1H=fR;lLvXLCqx@+2^)r58NnQR!1Sp:MRE*uFKcQAOXCN#)4h7qFdxSl8R/;;3xP9C$7o0O4S:BTkB@j#$pc59bLCGPF(o=1N0-ATR[8iF*MresM^Q}IY1ylg(c#$LahCf,ED(ses~BO3t|bF,N)7-6~8yaw}u,s%IWFQ:^M=0@Nls/dW8DTs{)E^#.Fn4e~f/oLibjA:ek0(O8^QsB/|(w7R7JP5PUJ5|aQEjxZbKhWCElbH;X4kl1%-ARG~1=al=HlFi-1CD#i-i)0PsQGj;.r%.!Ug#uaXt}#X75nDFYh|3}Mb+,0]Cup;9kg9tLZKU=wyd}Zh:#DfT,BVUz;Z~mV{5yOfFPi}cM9l)IIMK]:,RW16{m(D)UJGA8mBQplu4d62g^)VKl@#ngwFlTMAI;$9n/+9g.OTz;1sv0jEPBR0fT}Pqz7|}r/Mar{l$VbVojL;[4eFCRO+hEMgH]f5reGY9Vbdr#Fun$+Aq:WQ:*^c+D.}ipRP}M;kJg21]D01d#[w=urVxx=H%CR5![(0Fobo3[kwi^fO!L#g.Zue)aY{,Ot9o(z)%rB7S|:22k!6q=8K:#6(P{[)0SB;M}Yf08CK#N=+#zu!s]2sYx1t1pHMs7v*2~v5PF,=HlcYbW963~BE7dPj!I0[9hC5Zev-ZXjZiOhf.D}%wR~jXg{or#--IYSSJY|$ZS^M4b9^DBkOxN5^6loCjbuc{c5,P+,;JFv9ndWV#Sw!zXErYtUMZtpw$i$+]YSC(/[sMD@9JyGy*LVyJ(*{!iYGNsZPCuOj:eA3M1u*GGC@o:.{6+X$tkKMfKCj[X]!NWmIs-L:e,%WTQI!GSbgvL=SWdTu5ct0x)apH]lCE2gy4|u8P~a3:G|J9/N76=FDfO8%h!l-u1i!T#IZizvH:Ou*=6W2]DquY.}4+s(doLhWeBA)y54j;HFCF^*:;ru7CeSwi[kr2!jD.[Dv[E;bN7#sOx6[-2S@7I#XcFl6B![I-u5AG(g^Vk3tmQ]^wX:yAyI{}rAkLQ/Qrq0p.%!n]z}!QWAxDl6;H@t4It]m,qq1)[mX,69L[E9D@W3p5u%o)d*qBXd+QgV7|1@jdi#YehVD)ccx2)N;L*o8p1d*mVy(T/-eO,;O(4pFA$thwA#+QlIVtP^WhCZ/EjEI(5$i=:eL3/l6#Q,jDL6%YUW.8vyK}4[F=OLZKLo!YS393TFg8]9FT[{[yiXIc3lAgP#4-9uLNmAG/BxI%po3.Oa^L[dAg09YcAsU)0XesrvBc,-ap:No:EXSwxzh{deE[fw+Uv}HBu1.awmN{|qUe@!-9RA@QOpLYQp9QyWaOj#wOB{4#wc:fxo3JQ,4*{Eup*isM(o;NdUhRRg9If#29t}]U0{4uJd^DNHrV*zpsWoFwr^WHrukPTB*k[.JzP*{]!}/LX;ZF;M4HyLnf7q:NBgY5kB:#EBZOgvJ-n9vz)i}v)XGMkz(yVNk^|]G$l6#X(GPHLm;P0qAL@af:{cbA{B6ZIT{7%|o9HcNVkQj,G[Dq]J#dP/IW!kqJ3ZXpqs}gKGFz4lUEN*C=L=%)6|s5RfW(aoL=hKZYaerPyr=GQS~%@(se7^cRkmkB]h$bC::[eZSqi:|5eEP@8A{*oDetL-9~[aVC6N9ncz)h-P*z6UQpX}6TpWlOf]il9ZL;hszKekY@84;f1a=+7:gi%=5RvHsC4gdEp2:N5tM#a0numvgG!2Cm@JE*cC3TQ,7Dhrhv[f6HebMoj7XK[Z8[%oS^D55gRro]1Gq$PYCv0{B+hYRv,L3UpfOG^TW.^$%c;#p.noV=vH=ErUaL~oGBPyjb9[McwO3y~!UJh;N.=1q+r~7BmI~p0{6NKBqQQklTG7D/~mP1n8FrpSe3*j{n.X==eA(2Tgjq-K;7lPuFlR9(P.$Iux8$t99KjCXKK4,*c]n1b[G](M}mLS;RN.LsIEvb[,AufegK@webtLlXAMEYbRgc!PFin83ZM}zAllPzLpZ[t/E{.Dw.r4K#2kyK[^)X|e6qg$yjwD(ZgcadSRA3IubMwh1b,$WPMl}%}03qed;Zwe4p;QkNJ]6B(zFOmm@/c)P{6)u{Y9~6bHM[{3tPPPr}(3}sR:d}3%fG=1|U0r)H/d2IYNC20)7^]5j4lBs-/(Ls1d+5rUX@1VbAxbSOa^oS{fcR:Bk6UvM-mJ@(u4t3{sz;Cx7$yd[J4NIO-3[:u-8xgQ.uHnL.,T:~Rg@y9AFp5ocFE8x7zrQpMv~f*.ei;xMgI7+VH$+EKZQ.1@S~nQtfs5[=RnMLmdx!%p%2ug,JcX;GI63bfX!uo;+DcLRe@tD+;6#5Yfbg;Ua89*Fom]^y^zrw(7p]Oq-%t@1gkuucRA:JP^zB)5n]^7=BC+8I)X(d;=Fu!0Gi1X-pnOD5#E%etA,a@cx|ld@w2-Xq,b#p-[k+]V6A^dZXKduf8ayR2.W4C|.:(8cfh^n1Zu9jBOqnFd:0uuZS1teb5:v^5=)])JqwwlnU3ZR.)RcpwS9I#N(FKDSL@$A9W93;DbYCWKjEUu2ZhsMsgEKwI~VeUf({SlHp-F@Hc),RE;jPrPV9TQQEJA]f;hy=E%5sYoY%N%M87j+aLq!CbTzhbt$WoHK3v]td!ms9e9P#TPgwvsSZmz%giLU!yv;8N%}5*!c)H]FY!}%MGGH~#6:(0oMt!^COMU6VqrmiFA]a(L5QrZ/KnAyRNjDV*BZvsY(HD01Dho5Qyt6Pq$t*h#C]+0@3mag#{T!2{8@2ynM#EJTW4L(B8$:vBr;+e!+{j34NeMbeCuKcWOPoZPC)=.IxXSjgB+9t^Z+oe/l*!B.hD{[(+)TF{MH9#+rsFJacAojUfJ8/EFVzS7j^},%qJAZm{SS[9r$YZgf7%@;XY=;5@.E6a,JN7Id:|9S;Dft6Dou^rwzU{FRP18r]X{g~3A!!9Nf{9X7#S52uf]NjUW55575vxaV0Jlrs)OCV{#WkjJbY5|y]w/}7Q;U10yYXIpn]S7O5,sjN=$W1=bgrC6~aG5!!%@[g~yNyYXtmdmJ5i]%B9@Y)]O2c%1Iv~5k5c=LD2EWI0tj:!RC{VNE~K1tccNu2!Zv9.RQ#9C4}4XW{dF1i[=Ip.:=~rDWNZ##:)*2u.gJ^Zr,zVmj%q-.83ygp((h9kK$0|fffbmMf+#3DzHewYKJP/f5o4aaVQ##n3Z]Zv)*N}rr|Pwr3{TWX=h/+WUdN@S(3~x%lgmSm.IFt-[1+D:UO~#@|,l91dv9K[[p/Nl:b:WJEh3(b7I69%b$w1!(xPpLzo%mmBhJ;2e+rWq1h-9,831tzudXc@AR6V.sGQV(LGKB(~gPNDF0mN6,x;XN1OA$(#spgr*:xR*Te~emlkc2mzx0TU#)qdHFMSNLQ;Wu=S$88DCDKPv.i;92/)57;OcW:@qcoPQd-=C2xDyZqYa}$;eMjK2}48*jTaiPNNC+1l4waPoHIPfwVQ^s@s/^R)p;lrW]MioX=oaLPe8@IL$/(6K#UHa5Sjz8e!EbLV!J|WIQq^3*:hE+jZIae2.]]r#(PLw2n@rOWVDTA]5ED=w7Td;*@GFTXs9#4JO4RrgoB-HC:)649k}jC@x1Jk{/L1A)ZH6~=YFi~9vE1ULr;@nH-QpZfM73vHP9y:8;O2BB,{,;,zw~Lu[zIH8mN7y,#+5A%gA#;U;kMWt4LRF31L:IkFBHQ,f~)o%]Nci=NJRYq[m)!V1OW|@DXAs84S{.oUY!htzr/}$N~*W/us^nd2hF[fB[XXLJY$rQ;kJ:-Ea*(%+M,mZ-]QV;hvZZfrZ$,#sM!Ldkgq/:CL!ca#5cJX,2d,=zI{ns(F$Z7i{+FPwaDC-e3G${Q+Chkh~j0Ek+nB:i0A7qD.H{ls8uDQUIPnR,l^c@f2[[UGWs:)K)!DD$@jurOR$T6mk}0PCnn*+~eRz0ec{,rx;R+yHmWgbGL~+U:kyfMU/mIqyf8B6JO{0aC5s^9;H%}1[3v%5IME^gD8@k^sB#xPvKlXZqlV+/Dp!2iR[u,#9@8N+gc}$9w*V;i%=Qm=gBvt@+-p#eL$3hP,CR:i7I/A]rTeI[:p@bV#)ItZ:O$[nBZ{p#@(:E/dR/rX8w$NNgQ2gDv4mWo]6mYk;4}(so3Iz/^=pazyPt7U@;0Szke+2Do,PU,MG#UZF;^b$8ti=XFe3D%h1ffHRa1qaZEv[]}V]]QQqeToHj7u$M{ZMu)zOpfy,en#V|JW%fh@.L~30YvZr%.tB,=%{2*,cY2gAjIGL)F-Ix3n/%:bt5Y/y.D[)Rb@{{4[4;ac]RK4HwYdhnxR(A2zsyO$f[wWJdj]vl}3TiGQc|F]sZ4#-tKMHdO#u|sYJW*I0sc+UxmkmVSE4[m=LH^.QU(w0q$Cw=gh*K^SE|ALeDFFmEQ6e.|/yb@#zYa0m0ec-TYPQsewm1[D70I2DLP*8#2j9E$A@-|AL;~uTe@])ABQ+NyChe0{qz+p]@7!Y#s3oT-6IQJAcX[moJP#$L2psVDQm*St6#^9MOx^.E2W#CZ+KD|w2vKienrs-$]DBr-4d$XHp]i]vxX1M!Rx0iizrSeD[.R^;$MVHfRCtsw0GwU+8Blh{5SQaq5q,FPSX+AS6#2st4^GYz6OnqwEYNB51AJKVCtg!9:.iwvf!^YcY-:Z$RR*BD/c[D%-r{G.G]^NIpDlo!5D~NcsgU:1!-mqJv4l8gYag8r2+$m.YqradxjFrVXoZ2hqrU@4g}Q4#am:Eg[Cn~JdZhSt1.hrtzak!3g|;~KR!wDgn@.+h(GZHaHJrbXbKUrqY/ClCkVz3Md]10%/2BL-rs;/76Kvg,ckTDr-P)(jf*s!#JYeU=PdW~q3beuk1pY!)))mHS0s|07xizmOHvYG{PLN2#i=[.){7)CPGf!I0J0NiP!j)uixlqCtRLd)ny!*oat$lqBmmRQfHz[u{EQ*v!nIsBX!Fey7!!$9C:h5ZLVF)Ra],ZdETSRO3lErH6qe3-/3xzzmsVrcBQ7%:FtcqyTmD(z5TGa$N;2;V$*jjzg#}]#w47:bGSyoOX7Kc8dZiAj;R,BACMq;Aq=a#!(OEG8$TnprK=D@w{+(]c~4tivyNB1SnANroAkaUCgNiVs{7{1R8w{vXP;;.-a8zPBXrQO+7l}(NfsnChfhQ4qU3z3a;KtTaK.+X{D8^=}grtE%q6ghSdAqzdGLAp8Zt,6wnjwjz{6%yYsi=I]siA/~e.p{QEY(tidD=Z+x(pChQ*6MlY)3aBI;oLN!%]Oa%2P;#ce5p=8Ud,^xFTpPQtU0pUTNC|;:OH=wtqVfyLum5ySk%NtHNN/Nszj(2l@a^iW(IWDZXKf|yP.F!Pc@[=+bzAKe~ce|]P8mzz:j%:UNm;15J.z#:U=Ny0KAXs]|Pm+Tqh}x-NR4*#^*510YNkuj=QB#@!n(sj4AN:#%#g]IIHrh48%+XG~=R,=$2bkd{P2O,$2e8G.zXnHM*YM@Vb@Se9O*|Zj^jYNCS18W$;*C7m:kl^8[ly7:z=B(mG:PAv=o4a|q20i$iI6XIUP,p#Hl$$x=K{FRlW=a=Wb4N,k0G5@aBk;)b]#hFscZY~[5=%jni!@nTSJeYcJKW|HmurnlN{uQJ7|i@C$MV%$(koAXh:UdOBiUdvRp#d[tGOy]P6c@HX%I3AiVpFD1:u[14[%Bj5t)MqKtEd!+pNU0y^Gt7.f-5CV[]Ht)J2(949.|-GJcOJ0Gwz6eWN;P,0af.=NPqdOIRLZe[7sHU^ZM|;O@oxzrhU{UDQZ|uzR]MeUy=|vAVU,D5A60)U[{ydkea#;.0i3O[EOx9%n[|^!qTD]94L{R:ZU}B5I+sF/W+s2JGRVIHwz00;(Fo|BE8(c(yO5(NTj[o4P=|TcTzs^H{MUp3!LC3}Zj~Tyn$uu5y:[~6@p,i4T3oCa6(Si#WNwgy;wqph#ooui/)cUJ[|;xAi#fSAbOKl2](@t}D}=qk[9yQk.jjXTaUuNa-;SnAxnL#Sy#6jZM]Tog-|^Xvw|x6X=m8n*P:He);qxj=9Y]=^AV|:JLtLR[^G^U~98QGn6sv,TP~t*it9!VT4iz|@dF@lWlgMoyms-^d7)mXCKJ{;t=ZgB~a~Z*^@lcx4IVFW4oQS[}SP*-qf*.M3n@/AVnQoj4(a-NSF,O7HoFA9P8+,HpmrVHKYLFWyBKVYnSXk4S//QKX],V})Ucj0Ma]ZYkqMhuZSPD6.jVnJ*,8hRos78b@U^,WXWNZ3sahDhTrAge|lI4{5$eJ|di5~GcURSLVW8Fk@6iV|T2pYLx0fgexz^Aus[;.SZNYpBp2o8D~88IxSH64-yRe3]YmF!}#7-JuOrbp|NRuS;R6SRi+:G/yK93GTBgXl4!{L(xB3t~e43UiZh9dQjLJASF@o-R{LAkC2Km/nQqWXNn36j$;T*dG.*ypj!X.ZGKhU~^{bNd|%)QTGk!yU^#dAhd!1tzldjzXraPKp1wPlNRvrD7P:uc~5b*8uP*:L};=cQDGw6[b4{tzdk(fTraom3Eo,G1SD$-Am{othd8)Dp*Fm.enL*j0]~+gD8CCLOIZa6yVD*CcrYcfR;un|S#]qIc=DkgShb|YezGyL!E;5~FyAnw[6)*ljwSEbfQiC4vh${zSmRJVN6,S/so)1/=zV3yrxNUtTD=6%%S[Y:Z|jv3y{20R/zu^xyhV@Eb9HnYhZ!iVXsclyFwlkq@Pm~(X4|6m-4]G40FbU*10,a)[5CdK{sVT+vh#equWvqt;Pc~KbqC|ZaSp-N7w[GvsxRRlkN(!{ZE-(B5#cFvWaDQbNjQx*6U~ytg-)FAMW7td]SNdxm%VKlRyDr0DDso~b(MU3-/3zraJ).C^#/-sNu$P@Mr)+R,y/;mKrc1Usmxe(nO*cra1A[^8]7g9O+,oH1Z5r{:i*amsS:h-V4)JE|;FnhSU1%pqqKn8@11topq-%$]tZNA,/VyYE5Y.~1F]M%aXf:C]zDnB%H@GZ^%=30[QOfURi@A](6WhWFV|O{kF#c1tNbkA:tQOo-+95F9FX(xG%cWBNGf,G9y~FTC2=$or8%gTbcM5xoC(PKi/z.0R6Mz{PNfaZS1v/i/+ZzKL%G7JE487yZUvLQdabLUWiQ3LfgS4L|.!fR#.}cnsF{:a,[IDi[KTcD/,-o.VlFH5KOwD!B!if|xdTe(V]6DIln~F7tlr:Dmc-Pjkir!C0%eNjGlkou2yXFAXI#q$MFyOP7!YX~S5qIP#]:[k)~vxWy#aNGX/6I9@q0t9CAU!T1gWFD82[3s]:1AxrM}A]@PvP/R5nlim.^Z7+NFXDId2vWb(1(2d:~]SS$$oxeXE89#TQ!^Bs0)#mKeg2yC{:4:~;rkS5ovs0g[1F]+5Cz#^GxzCn)XJkyC9Z2Y:^fR9P),n@[,i=HsAl7#05*f%7veAh^h@;Bs3,g*/]Ih6c-YOLI0+qW=*(kWV5YA7abGB^6-EQe:n4A(m3Fuks*AX+UG.#5V9iu5HR~7WXZYwLSY3W9wfKZxxjfXkBaxg!)(ucx1Nj#^iI;QARw$3mAy{L2{dNC*%@CjD9jx9POmzQb|0q!7/Rav@HJh4X8kAr]laCMymtV,+vO|uW;6w=8nPCGDZaFIp}uiV%c)kt/#F(2}^jVjzdmMC=S^f+iYFhq-S77tNVR0eqv($W6wCk7m1nT82*r4H[SXJ3*#cB4uSQ54gJjYAJ%-AuW%0xkS+VSV;K%X1b~.j@9GHqdu6RP5{7N|uYPVLx0j6-6$y$v#K^^U90ORbq!)xBPj66,5M%HY#)985dbP$sK[18r8RseHg9k17PEn]3Cc!PDlB5po2m7H~jMKykS4eX)76Rt*TL12zyz5j=TZZ-{lZ|D4:RzwvFfc)ZAfIjgV.!aGd.L-Ooj3)98]FoK6HNf{PRFVqG,|vM2a/O^1nk0Hv=*dd0HM}BcnTafQG{-,neu(5=0OpCx^7XB[J#6QksLg+7:z]WF@)Knbd;N)g=GR3m.8=C$+$8XVqjobdc},h(F+I.lN4YFvM}IUE,M;]^qb)/.(3A{Epi=V/kz/;K%A2,J;tQ~5T^E0dsi:5Nt5IP;x6yG^qgj%wbuns.T5s~^~tqx5$$AG{PI4#1mlavp/XVJcVpKJ3MhAl[ch~(]hlA*8rA#EuG;K!Pvrt%SPrT#kQJnBd6gVr=A!QtYZj.M.SerUyvGHnOn2yOxEWU)sIL/8bnVkEfJz%U%#uV$r{i7(S-B]UzU^AlUr!UO$CWrMBVHm;d-~M1M}#afoLEu;4ehgLBW#+gPPVCqIXmc@Z8TtFqGk8$Ss2-(7/Bzc1VhE95k0OcJ+9t9X@iMoKx~#l9@WgFUM0;S4uqFzb%Hs$RR;fccZNSD[LC!050LaTX95leNM!o6J%[Kv(%@=})orriqiZGnn2v04z5cg5f{+5y@R#eAvN.Nyo{/61S3sLEaR(3l4wm6v^cz-aB^M[%G@bW.n+DS(:3^Lgb(WecnmNX+Fau1!rPfX6l{4Y%g+rN1)|(:WUp9^y+-UhBkX=h~mzp(!;U9Y(x4tak([D=kdj3sdYYA;Oq{Z;rIITjkk!1}lV9r6N{K4Xx{KdD2$iqMyc,p2$0RlRJk4LO@RBA{@Nsh48CeKOV%fc{:/{~+YMU{)GC$scP$Lz]Jl5J/5N)b9tE][JobB9uMC7,}WZ=klZri:ZsM#aThP.~J+VtS**GL(5-od!BdHR+61ksntGcb-%kM6la=yY$~*lI5Cs;;!;),N|UlSCA;ek3HVMs(0%dal@c+#;~2[mZRQZdq6QFl4FeF8pRlwG;FTT3mH1)iBOjfr=eEKU3|PBZz48oU~i-xgY$VJmnb!oMOR=L2$-kq[,b}YmGFq,OcT8#NZU/hBD@}]5Whc8ieYJ%mHtIm0%uWSu@Gw;9lMW2TkVg~,wM@XRT/gL3oYQAILaA)2^qsd2-zlun.wDVHh1)SPpGJjNz{8:.M*~;U*~K~vU3|nRz.LAb@[SHY8tQZnoLIkc/{Utl:oXC{DnYuTr)!]cG1i#Mem)L@1.owi,d(o4m(TfS2s:JjyCJE.5jSB^iBUeF1j6dF|o@Le1mR.G//vAa*t:D5.XcQeXaQA2qU5mftw2[vjNe@AKU;;+~)wcdxLZK/MwS;F{K:1jkdsD0AP{r*7!/y;}JwgAZ-Py5Zzvzx]7!n%0WfF=1m/CM]}:j1$(e,sw#PWM)J+p5u$2K4d%aAo2Uq0^gmb1^hk6Y/%e=OPl!q;Oc1w,]XgH9Rur6H[,dpYM}R^U41fAriVJ/jQyCmq3wX)a8XAU4:Vf-%z0r}2|1#YX)DNos]mgFUrOvW.yAKsf{v7m./^*.Y)w!-yITA/;LFCaRRxf@AU^QD*Gp}v[iQW@9:}pnqd2iAkuE#7iG;++mwv;3js](5CRz98Dz=6MKzI*#7:}ku-I7CB4ottypK[NRxQn}8A3af-Y@N=js#HXy[S)IZS!e92Md*O.)neyxYvsScrBB3TIJxWn6%sae:!m#yx!qMB/3xXnr16LTI5~ksT7yCP$(LM:R:TCShItDoOK|fPCCd(Yu)G#5q2.VApMD%ZP6tv:zHJ^LQVfG!r41({zQTaDx#-Cc2%+]~2J[{b-Qz0S19j@v!0Nb:H38IMs)YHHUjfEY{m%HDB07IMO;=AIxzm~mCNp(HK9mmUbs-$Jx$RlP7f0robW#j42H5U1wBIa}f;o+{F*=o(}26$zv]~s./jM2SwaP$jc(rUmLY7XUlA[~Z5%li-;h80-lh38NT/]NjM5mpg;!7!2]aH%*]9pq{e-rO8MDG190x$63}9+=m8-azFFJyb+hAX*m-!O@yA/+j~A=0aQC=..OGDP8]cF[+ezl{3@Vqp.i1;LA3HR]O9wfQ.cP%g1ni7g!g::LQG%pnD0mx*Qe.y5e%;1g%MVL)*X$EWcIyGWc2o.=A@}kG!!j!STl7fJQ3^%[w)KR-eAxgwix6|YUZ~oe-PglX;0M6rNG.KRC%NRu@TuHDt:RedCATDc1:^BD3S[+d:%bdDN-TQ8Cw%8.%qD)N+PsPiPDqFAv[W!thx=[J0NI/dLrDI(E7Ef;bG,mr!t:ewFF~QP64*VkvCR=CbPN1|4R%qI^=9eMVWx@y.=:N|k^%bxGj@E1cuU/JBPQS{sOCBO3xS9:f9CLw~b/X*iRBH~o4^lDC220wIUikdvi5GYBOJSOS/{rGLWo{9!q;l[!rC/mF!y39-AVRmvO3)vx3qhsN*abn@XlOjP[|t!X9OW2wZ[jJ,YPjZZZ]cX4tE+X*Yl*]wMdl):#JI16KJOXJKrmG~(xOB29$(RWnZSP]ze*^KR=[(OYeX1{FC/{8l*=D6sy:{}mNM5LN7f$u--XDE!p*qa0ylf7,k3|}^-jX*(9dIreiCT86*fmOXm6:S:.L!51b$m1y;o%.!EUShWZto*ix{U{d9qzAyCv4]D3zgtG1{PdsG/6I34@E0M4b4XQuHIZh+w[SyPyK%tve!XeW%*CN3YtmuN:oY0(0L~y:Ezda}C5BE:LYothe|NP[8(1~L#/WHDhp7F*3p@OMhG9$0IKIA$AC=$o/hpHKeARbic@8rJZ2L1T;:}[Y@JQo+S9X@UbPnGchGy],n*F5DqU1@i.HVz|C+y*P[D8o@6#zT{C0AIucXb+I,HLQks%pFi9Qu^vJQp21d@nwF1h.X#I)4Y~KnG;,33VOWg*0A[/p-NgSQuEj8)I)GL*yf/tv.CT--Hy#Y-GA2ezgS6TRQlPK^^KGt4miH#M^RlahjT*rhpwDPgCC6HoN$9l}N4TV=xjQa84kW0BARpk)=h9bbWUtsOyWL]I.rlGQuk%i/AyWWXqk])pIDpz6vV^sU}:hvHc2%5qky-oBY=6N6T8w])Cm=O:DY~E[GA(P3@kBu}-QmB;O1V27./NU*)dpjV~%bnP$vwhYcmHNyx*LbEJYki^GBoZz]-B8MuBL9Iu}b6hEOA8GBSDG^,=#9Tjv^xx9s:Z-t9SPRAJ(@/d1@cc+1r+B^vN/v(jtKhd)=w9{duAs{yAh9p]In]BKr#^ycc-1*A/(DMmQ6HGGHIL1/KNHRyh9U,#I{$K]Wdj~NfCqHGrW[^Z^oB|ad2*:T,lbc6RalgfwWP1u(]jw{X^~+vH^T@e,JvH.Mrx:+bz(2j1jr#pxg#Qa}bDqFlPMCc-kAWup!zS/C!3v[jo7ew-[fz0tc/Q)kvro8|kh(vK2Id5^Oa8c*j#7aB1P=M+^:TZkXC(eYcAd7Q0WP1l]].)m9XkB=Bo,qU@fqP^-=etBo@FDMX%qr^!cSV2-58x6U0INTqA,4Jp5uMgAQj{(lZN:%{{]-,{-XHqU}YJ5W3lJ5y^(pWCN-yZvGvt[V7CPqR!zDp%hpY*{9+U$[NH:gk$Z*%BmKAl{tPId*Dii%{NMfNqXnMGav9v[t09h2n!,Ajb%ts$2kft3Bhltxx:LsIRA[]e[SO!KQx@%l]8uJzUs.#H1[$JX;-5g%dzmctQLkX}^F31tP$bV@az3yFTAnn4;^6x{-=cltena]uq!%Oc,(!;)dW/n*0-aY4k+Dkzjmqf.a:,Bc3yM6^[kFz233Ym+O=pwMvHY%BhOI/~[UP{k!:W[N4Mg/6Inq1l3riiZ90]-erA#2o2E.C{by-%#x(w)!$HRoUfu@:J.*j/ouUz;lQNx.T7LW+6LUb0[IJZg^c7m*dRujD|^(69WPem$zVl(Tw2Ek-DBb1tz(lpI*$wAqG2!yzrY%Xw25bT%rg71bC-GBRs;Uif!V./IE|,:|-N~o5YIQaI5bx!*u2ZHnPYThc6:oBLL6/@NXw6@q1%HY~kl]gX:ZN,^eG]izZ(ARZMe-Y:x:|URb*}OtKuubm4YbKEb]$5%BLm4+;fO%V3Q^A~1|;EoA/)Y*[dO*SGY(Fn3m:IJU5lmjY%+lMyd;#+dRyml#jA)#1#+Vz69OEe6629X[n]sqCd3(c1LuG[RHxkYT[qfClp8D:WC,^DyRXK~{1e|vkXBicvANO5;[S9te9f2dtxs4]x{==fMsB2=0#W)wB3][DhtulH[bk:grGe)}STCL4.PW^a!A20)MyK:K,im}E=j21V|fp9k*InAf@lfZC3IGRsBo($A=2,7|FudOE]EQAK7t#3IgzdfJC4-/wL^Yg][v.[rO0j:PI3m~.B[L2=7LeWX+W+DhceL;B(^V/+4KS$+5JzrEvWVJ}#lS%8HE/PNVgG#fy$~uP:rw0k/4r:1(=#AGcAmi2-UF}PmH!{v5q.]HdmcmqmJ/pTdMrxwokuJ@fi:V~@0jLrT5nn^}j3|SDxw|H~d##R5UNm5]dM)4E.ChSV3iUOt4Wj+R[L*f*.8~sWx%P(Z$Wnl%528!THocmLB+:G,JFW9iAU#RBSN6Qpfv/5Ulja#0:.WbuQwRdJ1BF[/NW,+Kr8iVh2f[oEn6N/=hdja9@%=]TxUSWO:Dc[)om#]bB9#$V85vpf%SVtA4T29MFgH#fTYqAZR:B8x+|={tN]4djJyELS:f}n}61=c5uC=sN:+YYK:g{b^Z3ptyRC%otKX5.}SZ+;{%O;}[c0]P;@HXJy$wwJHW@5D~zxoxnot^^(U]5-.=e]EYU#153d];kdV,G;q;Ont[arC*3@.nE,^,Iohi/.}!fVh6rw8M9V8q3.-3AO(w!8DHn{ep0@=}0J8^i7):t6uE1$uQS1DK|w)o%H%KLL2qGC00X}6R^S!v3[[oJ15R7v.ha9D#eCZq9MJTviF-V)KV%zX+Dz(f26oU4R5FK{.VsGod~aum^/;cQ0X$gG]2VzdcQnGBt94c$^twH.S(SDkffQV82=d^cYToD19#P{wz3Q]K,z,2F]Ogl/GI7I;Z,BwauBPo!KCE^h[;Jj5zPzjWLjULrX-Tng^6Tuc)I~nuWpLa]8Uq^uWXj*MIA=ez3H%Jv*vfNkn@T1#ZE2(JW6]|M=5lNh1GBSYW~SB+l^^:W%I6EN7pFT*gu6dmQ}ilMoAsvqL|15qrnJAWrs%B^Cq[Y%yQQcF.+t[4{hP#^9C#ilEKNQ:]SJxRv2mi]Nn#Svsa4T#lB~6flj1n1c:@R$^/4RATaf6)!3[W%+)bn81-ZhNo!#SrFi7aD@hsUjRnfcSwHtO2jfX}th^~uW.WSquwl]0.v;y8A9L|](gyGT*god=742qbrv$%B@SD+J*PxxMbX-BB=6t,@HyM^1|N@}zfwo%%f,BOIt%1WTzB4kjf)s.@CADw6Ak/%5B@#F%A1Qy#m9PD@%ULL)RS7Aq2%XCtlrkbhG5LsZa*!cOPX$s8Va^WXmn+9y7qlYd0G|%6s$nG$mhUAu41y@-@Ngk;wB!U:vnyV;J;S}B{stgh=#8!ZyZj/sBnNV$s:G#Rod2G~-cGaK:D/Q+{f8EnLD--T8ysWW3LygxEeN+D#a,MC[tb;,@w(ebf{y-Zy%|(8H:WE=]G6=/k5zV,;!q;XNMf-svL^W1X!FHQUkw[+{bRl1k}MBb#MoOcgIgnP84Y;^eQF@#iGY.+{(o+UU~W8F|!Eq6)d+t2d%#j8L++P{^lCFF2%V+SA+/ehNmVR+-Q)xx9re35MZ5~J1=kMY7Ur2),io83)g5gTHagsVE5VSDVwI=(bfGt:6:1(=f|[5dJy*{x3MUY+x/~Q1mHW:F66OTfcpY,+W=oirWx1HCWLQEM5f/o[RWfCpMjYfe1%[7M+Qvg[qE7Ud;FL.#%axY615g;jKJ5UkxXaRV^FPbwvn;MH@ch,KlmB$}G;N!NXC:|5wZ.:){mcLF#LMKM8t=w58wTsbJN+5Q9zfbSMWEifM;Ev}9JFwDziVIr7rAj@Ri5=u1k=S%@5zziFBP6VXHf*O1wM:E5ZX@gGOt{7O^k[|gDD$fEu]hu8n~nM3%SE$m8F$Qbv,n1pAJRc!i.6wIDc$]6hdpUkEO1NE/r^iRxUxTGUuG0Imt;78m+2Id0)M5309fz[9o5x*:Z6.B|JFlZ!K-%X1iPeTtWtSaT75ch+T8AhurJl(QZg6LK91@Dx=U#T%.]ly6}%xC*f}N[p@/6!2TY-,EU$}#49nlm5guC/c6#rIP:CuXLNfoV1maqn;*3QHOyX2f7{PuOUq|1U]ipb6](Sd9bYI-HDCoeFM7u)Sf=y~eQ1PmPkF+ir$W%v4Ypd+[H!)K5Kkl^an/]bzUr!(zV){2u!C(Hm=|tPy6Ebm6$EJ!,]hR+@y!AYh,,6,qzr*-{a@6m*b#P[O^yV=0o:sg^8mEgII8Fjb;M*0xBAtq*JcH+MUOc.,[+]x(p][,^$0$Z!6D/+7el6=0lWqq6#CA|:X1Hi0%kDQ#;)6~Uu16i:YQT3a]cX{^=iv55i5UD*AeG4uUb.^0Z2ad!IuFUhu@W%$%HmxH$%=0(#RlWT)j7VT*g:~vQ(%ekwUdV,0EMM%W3ke(Inoawj!KnHl2{boX:6=nJM^7[US)+JMp}oMS}hWfLp8UP~cf-6Q,7VZZ](mEQhI.Fhs)E,*]{$8{]0n)gQv4SaI7k/qTXYsfM0TFusktcw(nqcWt6+Vg0.xcmQ51Q#R,wjGo^iG1nQUMyYYU{wf0/vUt9tcEb#RrI76iix5hgabSdgdP*j|NlRDVWnAK$P!.a1R8h6*m6gN8P1J^%AuD8Uy%AGq]PHf#a~/cHi=W%t]^j;lIdKzdv+ETb=:(i%s=v~xsb@!,4t*ETK:;@S5a}~K^|uj#J$pBb/na#B@HuqpJF)wUUWm;N$w[CZZ{CV;Lk6@gKwn-ros[,kJKwEEbD$Izbc7P@n|UJZAsPFE1AQSFMno*aT/d45,]QuUfd/NDLkT-50iYeXA(F,BP3ck%)ZN0Svagl^t$-tYmWSN:(P{S55ye7IGJKHoi{G]k!6[.2rXvYwp=njPzZba@muH):Gl+LSeDt-7X2ED=qdeQ3{s5pV^cGreFEJ4wK5zUq@zv3LSyzou:Y,uWpGKMsi0+YaqR(8c6n!:lRrcB#a(ixAq5(2Hr)Y^Qfx{shR(lCvEHB%/Z5Yhco|Vak^P}SjVQn;WkUU8#7hFEa:o,n+sfF(z9P99W,f-$AiF,ss0+,N8)$*9iE%(@s]X~rhvE.[HQ9e31:0M[|uZWFrkgMUL{E[+VH#qp/{fU:nLm+)[FW4kdDOYg-V0#mrx8($vmju@aO]b[i(CFIw.G#l7Qckrm)#LV,M6B#Iym1*/M[~#fLx5Xt8Nb,IMtflSS^~Oh7]4HdFh.DXFs2((ok8~0Zgmb)X[=L)ZBgbl#B1(pw#U~lPR#l6pJbl2=5js7D0xRNtC4.)M6[saY!x2kWkNw-N.^bfK:V,;B+,gsYwOKqN|zAXhincwn#mYmaGe:t=YpShY9{QLN5bcn+L)xb8*OT4[*fsr]5YYS{qiYR:f8^jnUkoxI,M+:Xc5hbuKi)JP]b27wSlP2$zSbZCr*LPPV2$O[Rr)0I7~a,BaZ{Za;E6Mx:dCTW|G7{!rGE-SrNRfE%4-~8K8/+oD*eWUUjSi+OXUQPs;~UvchHAew{{:8(-XUZa)[kPaUHf=^}*@{z1,t$H=O%n=uh.h}s]mIpZ@~D$6eV:t%S{6T2di%B2zqj)T|9N5BYYg1Dri.=d|g.i{Qb8tQIh,DBj2uIe)5Ey+g3|4enoH$#R}#!N(uuiun-U+w5URJVH[SVV6xXbUw+6JP)c1Fo$xIPGiNcD3n92Jr~yElsfveg1(9U2}BxLE~%yGx0,G(r%Rx*D@2patWELB(]!}.!|{.:+sebRGUTRS:~1B59tYsNaxA5N1bP!NvWB(ipmrLB]M4;5eZ7GO}e3BU+=.B%.!z%Wl1juP0WX]Hes).U~@8Iaf}WAPc/6bsjQH)gz!j6Si8bz#SR3S*E@*u-aYqY8ntY*CI[ns/cc|vqX8boII;/NR%{MGgoP#j*OR]vWGjKjWapKN({-V!J[^Gq=*Zo.MIN6}9N77gvB/{:z5m.XIa9=mp0O5CQIaT[sAz$oxWSRh8#s{;P9Q+ZTVJ;Vd~l~Zt/-vuaBOiuR8kyTpJY8ae[ca3E!ez5r++Y,MPA;%[ARYP7m(+3%B!;yqWfT~:Y4;vOO*X.@CQId+2rl2XH*/o3aIP8eo4L0meDd[$oD3@@A95K8v#+UY|e+L$LLd)GJf7kQTcP02M3jRB7Y/zQN,e9]Ki{:OnL=yzU#hny-c1S,lbzQE]rVflUn@Oes.i0aeLi4vU0ak)KxZ3%-jGLOj3,;R^T()a7@yI8KJucX)7B{mzAj{O@%io-9w$YWo5:I9;V853G}KTLxM=8^4BdQh|;.6*/11-OoZ1bk!4540}JR7kX8$cASru;g6U[I;+QYMi;tw*NN-H}D@GKq9S4cVEv;apJZg~sH[VO|@{o,+:+iSbf4LvHbIyd69DnV#U{+Ijt=IbxIh7*-XGDz!@#WRH!.qRGG{{*[Gea~l%JAA:F-Rd[rhtWiKI%F-qZ#yeagLz)ZAr,Q9[b~2TqVn(yo4m6*RYb!^RgLn@Iv=5yg}D-^pXL/b(nW~hTF+-@vn$|$Yh)W;A{nidK:%}Y,Fn;8n;T:]$3t=(YUX31UPxgX.gm$:}[pSw8b5!0;Ka;0JGy}tl0r=GYH[To1:X(TB+}KyWyBZpK)-j5XoCxhZy-K@~TXIMQ}~k[RX]%p3m=rF$7(4$9*EQHaV0E(Da,^tkvp-pl;aKCX;1={eNZ3,XNlzdmZ/q235;SqhgydOr@j5s9]+eiHZ|VfiB@7^-51T/pc}KT@#r2$JT4B=ckK]Q1v)IzoX!(9kiIzu{HD[8{n~3s}0V|PUS0,i~Bt{Qc:NBHT,W|KnZp1q@nM[Qf{!Zzue!.$0-,BTP!7Cj[M%NjYC2CX*(%e4%6476Rr}ou^Lt8h2Y6xF;sYMaregaF5(Lx{,VyJ1~OZcem%c-wdZ^PP1z:t$2!G=BizTPN2/z=qv-4ScPil)kO0A56NDHU!+76-Y|P+%H*gjm:j}~z6a=Jj=j@l*-;WfEb;dn1@FBtMO%zp%TUXe^3[8S8oIPk{4FM^0/2BnSdBxnLTt8/dMwuxAX^@)m)i=@ysYslk{;(r)k^7~pi$3@k6z,b2HYXd=z5,h!puuNSf7o;SCF!i+G{xol-U~0#F@q{^5J8j{TP#{.Eer+GWb0{:l1Qg+ILe%;j.E!CMOw%Q:$s/Y+![2vdw0-,O(OmWofqibC~[XiW3+Ck+A~BZYht=A$HwB|-,@9-)hc*yc:k/CB$I^,2za#ak%2APtR/EaKbwSy9/~3SbH)]-AY$it,]Oyp:2NO|89%bi3+fjvb}NmaxChr=L=+ve8xy0u.-5$E+K#bH-OAaClXv27lc*1^Myccw;$$!vHfb;Ez#dwCf#LKn2!*|S#d4BCVnq-Zhuqn;iKi!y(cVZXgt521T4E%h(v80!.!s1QQ8Ezot8=8O]iEDH*yh|Mk^giJN;/}li;L,72#1t99Ff%Wv/[^4mk~R+0nvV8h::lBf4{j}529vh3,;uP#(4#HL;iShC|Cq;#LE6Z8/X6-jP5Jo(B0RJP+8nFkd[nF825p-WtnMqYtQe[=q2Ibee@+QS51l%DRQjB8~qHf,RNeeLJB6ul-:b8Q(F8cy/O=GVgC[%[9}O@/gn)a9wKft:Hk4!PW}tiF4S=B)dwr;Z68N3.pd-,.c8@*v8IZ7.N:{BM/g62^xVv!R;Eb5lB098#W7Vck(A0B8.#oKnLmVe#^y2FeCZ.Js|ka#DR#wQtrr~j7%T68/Hv@}%@!W1dHjL6QPRLa[M:y%3j.W/%*dYGo{ktZL$!IHL6J/XQ.=A/{AD9*2*|HPB2J;H{[|Wl[--MaN$#I4tWJzGJ+K/R@y6#11dxjfzeP0g83=aB8L=Au+3Ci1ypP/9xSm8lt)wwYL$yD}9#Qm#kky{ACP^,v6TCF5;{8;/]d/rPQ1[8M9z]%17(:S{]v#g0%dj}!L+bKfW=eTGsaJj}Rv}:JAsW^0DaPw}4t(2ONBEv.m8;12iPBDq{eILT(dnwOrMt|@K8@TL996br(gVoOinZ1LNVn]Fw-q,YdR*svBUU|=^Q%C)q8sCuCyVlEb^$#~o9j3l^O{(lM4,*e/uzchv=rJv{P5TxaHwCa{L^hhr8i.leZN)8*kq71*FSjDHxYmGoztJ3EmE30jM[K65Q-Wui5~qw6!K$6@UR+dDX1v}P1~{9rrl!ryg[lyJvYXkM![[}YJRM!zTbPd)XFdM)%VguW/;76r4rn~eWmLl6OBid.nD)2UaTomLLVO1.])8o)n@e[L]II,l.Y%NA#iq849#]kP5]VE$R,O^+/gU~yDgc-d}Yol#BCzMOzRqeU*z5){dlc%]8R532Q,*C$)/o[sR3xk01Wd.YAYV7q/e:S5C*r[{/u^|cw#Y4G/}QwZf5byZ{NjW3Kv+c4^,O;tcSN[/U33XDcZ.3W.Q6bp0OLB|W#hjlNx+2;{8L:UB,s3yu=EyIiY;:tMS{Hr93wc9fcYjTsrFL-u|,Y:f|{E;=sU{AZ86Ot!Q@BY5JDj26$LmE@Fp4#CZwI054@zO}UMbDjRvRP.j=B5aa{^he9/itt^JM1xIi(h).]f2K$ERygNAD*9tG@CR9qaue1ecV+!:vC4Jn]9KDb@iZ#^Gi5A9K%F8(bbq=u~]:[sKCgh7o*TWrNC!rf~^^s}XnoO6Sd(J3^(U,ljTC0E2/]3jFZT*d4GkU=vKNnicB)sm2,5L*z0nu/g/MEd%hmaDv@S=;4MJG%^[HZk%nuHH|*D-/Esc14LJf,;=enJ=gS[3:)3^#uJ#{)P.%Czrlwj3TgpX~t.6AI-(;!jR6.fKOh%MDVb{.j{kBL:j0HzZ{Z:G^tp8o46D6[ly+D:iN^2btpHB1.csVY)Gv+lS%gutEw9DUl|(1G}-qe[5BXKmLUd[CC|GZ*vWb/%1gSbI{Is8=[vJSPM5=pwg)(ksKq7S}ZAW!tHH~h2j2okO:K*(b$m%Khfi~MYwEX,~NlkS8K6p2MzRel=T)g^d[|])8WNjMu{*kCUC$z)|@-GJP%)l0H!B[@H*~:yB*cqD]Lu+cXJ%C3BsX#d%Jze=d,!zZ%m~g{HliK6dvgZt7}=Q]Ni-KV!!:fI@-Y#9)L]FUJ@GXXO]KOc%N|^$kH]RGFZhMUPY+xM}%skF$,ZmJmbI%ST..Um-2cnybECUM=rLS#iz0D;pbMUc=lnQye^~@+d|RhxQ56/pigUGR5~j8p0V]@EuiTG7=A@~Rj^:7Po*M%Q*aXa50d2}soqV*[IWBU[)n|/H)2.V7nj.h2RoLs.=:UvH~A{S-C5C8,Z{)|qend{)4*cuv3hZSBP9bjq=WUxfgrR4QA8Js[cJ;IZ^AlpKTLi};dEHwmK#$#SsjgQKy+@:/bK:N+9cNBrJ{NE{zK[yg@UWl0wuL9.FM}TJND4,sPo]J.-rnVjc~iT2/=7,ULPcHZ[AIkK]*vQ${5EdBR@i,Mv6D1m%T/{i@]Wq(Ur7;vi7Cdw+*-wXx;OD)ALAsjZ~[=Um,Z(kLZO+!9@USJkhuW-RH2tyB]FJAklhx]U;(]3XCv[lFrz70E4[wtSLmf9pHF!rUZFJ%Wel#Bz/TQeL#S~eGv2qlr4x9+#=8uuXiX7B+@H~)73oVa;g]FQF}M9Kg}Gr08x@R!S.UrBl-K^Tb1K.uPtA{Nr$jug.7F:;grrV8fhc%qystyMVds,oRxzOl+MDAlW75rD0Ur1y[jhv*|2jMl/po9vj343$7$bOD]Rv5ME!FtJrs442u%^oYF}y7Zxhr*m;LyY=I@ffo%)BiP6pLesB$2C%7L2G;GLUc)mU8ub%l1q$H#VP([pKHPbK}1;qmN3W,ZJVp|o6~Utoi+PGk[X)0/nNe$)$id+xP~Vv6fFABg:H11skwf]K:j/7uY}c7J2L92:z-ZA4oSB{$pAKw@*4Q8Oi|KN9!KPBp}Pg49$0^$Bf-VgP,66JmQE8ak}qT!Ei(Q5r]Fq[P^hC~2iYpx5}op1k[3A4l:*2qjbkT#W2iiIoyMm1SbB.W2nyOK=zJV,+!j;jSct,6k[~ef#|fT]BtQebQx/aL{^Xgc|(kJJ.N%f$~PJ5GI]p]C3Y7MY7Cf[~|ftW=4hlO%f!AgMtkk=pmM*L6rYjC-+sc@~jb-i:f;z$LHI=Tty.EaTL8L1@/YDq30S*9gkK,$W^-Y$S:#lc@4U}l,*#eV6#iaY|,tY1@zz[HX8;tEJ!:*ymB^H5zS1DbR{YMSc9j)RtZM3HEA{29tW-UI}q3arHDh~o1qKPYxWMI,LR{:]j~auqFRxg1FcnaIl},h@O@sH[mXcP*n|S1./;WI0v{SVK=chsqDa#$:X0iqv#.Di.cP8QS4=L~H)Afge!Q$/VuF;[%5izswh!ehEj2tBLy,{)!tm+-i!hGL|=UF{ofWzvnd9/f+*(KW9ICdZ]3FRJWLCTnduQspMr}l!y)BqRe#FiCHpe~D|P~16C:{-7dNjo7|HX}P[}=Uehe(G@Gi[]%@ke/EgV;^B+|56iM/]H3sho|wvspI;]5Et(bZ^5agAvLhi3h#FZ/W]@Tj2DsA0NTHttciqP*adjai7cqQA-ebgdYzv$o:$Et3|KABx(k1*;VgQv!5k7^)g;.D|e8SLIO-n1GSQ/)m$BXC}ybir^TN+v.XKnz+l/@YPnTT9+|)RUnq0.S2{rYm./JF%-hZ*V1D)1/*t3aqCFl{F0vMZtetwySOU:OLGZQyQ(5Pl@]Nbt3V3G,KH#^xr^4^,(a[s.EiN.e(oaR:gwb^LZ=UfwO$5!{c+n03|)PLauF~8mCHsOouk}rCVU(!4qR.d.V/12G]%UWl]k1wfSYVq|vy.]}fu0jJ^.rY3Emdf!^s./2/ll.@e+%{]eaB|ZgSej|vGn:#i=)rSn/BDWY[MY8XORC=ICVx.pdviPU9$#1so-w1;:yA8M~akkTQ/5=6%Ny]38lQ4%{Fr~F[[zZU+gs3KdDDg-SWfV$zf42MC7]JP:,T]rcg6jFvNzKS%,ASO*w1SiS4acCFi;jAyE{@tYqU!sH|9ne]YLK7=**O5|!J4j%4hR*K+;4#Z6pUiZa2Xp7u.(JSg%*=1QYq-FF{$C$]j7c66L1G/L)ai0h-ZM27}6qif{fXuLZxQ$ZIA.JawH5[vjc*LQHh1-X[d3Mm;i)u@m+4mRrl5FKeyiFj{un1w(ZJHpXE=xo~RAvoCk,3d/kBV1{~or^1jtA=N-h/s9!*l}@}DH+.HJNn1e3*A8u8)(KccAq*BsV/V{pDGS)q*j*g;hA:6%YUSqU@lAt@sGh;aSYY^r]0/h2bo^,w(iu-/E@}|;~.ZMsMyVK^*~D7X6Wt}ZN(]}zeUaK{P%7b*2c)AlNzUm8H}~,[sTcx$f}3{=#]XL#ztN@4hA+j(LrW;2Y;qS:):HLq@)]mLUk89r){IM1sP:a@IyK/18/ohR^y-,wfCRE@5PYLluMcphNBNiCaLn}b{RSVqK.~NS@9sD^{QQ0sh0AFCD)vKTvmQgEcdh,PAwnf)TI3}5Lz0vdKf3N^^Ujhk=#wi/^UK!y!|T~e0r-e8Q6R5CC+l~EVN$TU+[vJ+W([r[gT(HN!4,Lb)mw1pkq8PMoY3[@:FgEl3m7Y50n+zq}H*5qG6G:UBwo(6R=cf{Kq!+t6N#z^9,vOy/uEyXOx$ZVF8*!jl#]=Rx4UswtH|f^N/y[Q|EkWcpdd/NDNDKWq@,U0|Gg|)DH4VDohO57Uaa)AYOL9zC:j8]rnCkvzdW^:oUaUz~5PoFB{M!GTgW#V5TD}BdGL+bY}=zdm@D#7!Fa7WG8*PUJatXNUk#F*x(OA#3Iv6]{KN{kXP,$,Y%8=0kIhASrfrx39;9+[dcW%LLX[9.53oca4@gx1bL9@G2p9En.eS1-7y,9Oihb]L1Njev(q1t.JH73:nv2Mm~5%CRZ[Z^x-WA3Oyu$)G[.Jv9IwMWC+mYuywIHsO:I}0!o,N}Jjd5h%TiT7g}Dh/*vt]^TSQYhTNu[kzp18-K,e{C8ifcja@0du9h3Jgi@uCxIevc/^e}JaTLs2,,+UzcvO$-#VgQnYqoO[C!Qu#MzP]M$z3(~HU}iSGk.[y]z2KofW==DV=vR+$gAH)Hvmhs,)q$pKIyy.9{t([#$o[|Cc^@X5tyD/GJ;(Q!S@Mf3]cWR-#a{~$aDsDGGh98*:tpfvx5p}UU]|*9$Y~jn.b,qOqqYdNQr~#W-;H5vE.wgwyrM#;.0#oeHIUK@.):{(MU=]r7=@v*PS)V{@a0jPs-[|As!LnG]Sa65xLIU4Pw!x%27TVXdYQxynGITrm,BOP#FM@~Mm7k11Fx$D3aRfgsBO=UER{$JK{=afLziT[IDpC%HWkfzv-=b]8swT2@6fvq2;bkE;LZ@F=bYwi7}Ko$#][e*{;U%6fi1e[Xea{my#xkx=%otR0F{xQ54-B{OZhqV;w1ING$;1$t##a7{$LI1CYEWg4mXU%wO+K+mgU$1s#|]BsU-^GLD|4$bWG0/e8/pUplG{)qi1c2-NQ5Bbp;o:CU~:yrwq5xxs0Vkir+;SZ)riqy7K/}5T{BCe5W%z:iTLp[w=+6.le!{raU]:-hE=:n4OV~NVFwWlxl;|/U{]@fyt0Ei^8AkGI@Et$#FEGh,5qrw+3|H9%Yvm]mDV=9^Z=hlJ#*c:4EIj3}rJ=RrBCKo@gah=P6uV,Jyql4;S+}R*Zn9aE{*arORcK0:z)n$OxR]4!dO#B{ZB;[p}a7W.QobJ$L}(PXu(2#G4*5t-ZUxbn(5F4b9t%zv[~O%46d:nEBSvf7N[/qJuRn!{{H.Y(HJIJvdF+n%A}+67HRvTt#Dbka$B7k@5*BoIM-c$8,4Bwem+CBqxV~K7(5TMm$N!6C#JyR2U0V3b5gP9*jPcPt$r2OIycQX$*L%f[l#WyWsOeBb^qMwY[hd2-@gMMqBr;!WFv(gVvaP2}P~dRPUGvy.eB,sSU+VyBEGbkV]Wh5h^;3[=@XzUgp#hzyKH9HIbuWqxQ*;dqTUcf;5^d[F0+d(FId0vfUrQ/#AT}d@;fy$(JJe0#r=GMqdmz]JWQzfen5^6XF*-PUG]P1-~pLsmH~qXY7pBrmh0|M;J6CG0}*AD)#}q#Z8h/A#6LIfGwP65b9cfWhiwI|){DLKRD8lvC=#FpafjE3#@9pC@E9))Qbk;F~R4EhX2FWtgKq%m$AO]^0Y$G|DsN~o4kM=q|vwfn3=G=GC)zd5wpYUR=jw;2(@40JPMO1o|FCD{L[V!y*mCxcl6:Y2LL$9Kl.*VQ:Q)mkiBMCXEype0e5!0k!i!0Z{W[8{;*GSHoG;w2Y@,A]c7m^@gs=A+4QwVfc;|Nu50Md,WJuJz-eI)X[P2+B,aHNE6GcSMsCE=@4Fg4[Q2,;bti^3%I^s7-AA=210B1E=gXdf-Sc9p@:/j9f,uil6sx%H6V3;.E0];[S;^D8)}ah@Fz:Cr1@OIWStI,fZTl5A2NxI|6~nOKTqz]})LXl^jz1J:Z{w[EyQe2.H]Ro)xNrmgd4[a[9t@N]OP0*7j[X1yidJ4I5gd!XMIIi4q-ldPQ+g/Tb)3kU[M7[kjXBHijpuY*DwZ;S59-e{2~!eCKd-H~)^N2lR!w#[qPGhbwYoLS6y||tH1$rMQ2bOB2e]!BOQunKa|0j~z;Z-MS$f1zc[]y6F4/STx$mIfIcH.c]D]dRF6:~=:bq32QnOkPL,Kf:*aGJA[]r8K)s*@-3}EK@M0siW2d5yW%J$a0X0K3R)s8MA:931bzZwnus@sI;7cQu#hZ[f++1xrLtMo!Ox|AvpQ:1U/T3%3N:.!}MLsoOz[BExX5zT,@99s|4ku)Q3Cg}MWm6e.EV}uG{S0R+;=(58sam!C$nG+MRbiHOfShSdZq3$WKetCB-xwyYT12P-Dy*NIdk%}},0o35#ovE1Z[ML6FYYdkPxs(ud:-iMATIfxI)jqIx(~uk]MM)ypg+H0R3wtC.9]%c^%*Q36JPW3-qMcT}J/z!]W;Zmbw%}#sC8*IrDf|AAK,Y|Cc$]cleA52dD/0$qNbU3=LnFiqfHa76LpoP8X@kAt]!v11B#rWTrvXPm^-#O,:;}x@pk9zM/Jzk9UwqiJV|1kTZz9-Nc]M{8|kGviO$[S]!))%-{hps6zJR!o;b%A,]$){Gl7WP9%9P=]Zd1$%]zEIKHa9@A6E5,Nfcu3s0xk$SWe!-p(e/gR(N+N^s-Ipe1k]$UzxN:6Ufo%7hX1lKzXV%EGJynLa@crkN93=8I#wc/:yr,|+;;NorD9D{*m1.MM0hW[J}(w6cVo%8ry}b.2e4mT7D~xVb)N[(3ucwbCCMMza0ii@h)%GnmjB=kNf[6-beHk@jaS)EZTrQ~B=g:#C{TcEf}2!:-n;8BKYoDa!-$mlS0mxm^~W1k+|Prd@W!k{QCmqb47fTLp{b*=*%iuUlK-K:{0BN!OEEaDvE8ixGply+.@AxdvRWOAzT5l%5m}vzOsQfv!V]-.[f(otl-[)Bs{8#Xy~I@($-Bfa5ObGi6g;aAGrRZNUE2#siRz3}whinPsmuL8Os^=h9jQ95eL#kQiX=z=ESS7~XyWM2u[gJipa|mmOWsrb(dM8TeMjTsTiBK5mub,NJyzy%,N@}ar2fMsuY^xtii:d.AR-ohWN[t{jdVD8!5X,}Z%sw@xClpKkRZotl8/x(K+L*HY!^;UN86,L[qtw)Gk=CfAZ,OkgD@!%P^=@)6^t;o9Ag~J$~dg+q8#h[v$Zo@1GSN3#2:Y3:jhp+S7g;iBh.tk{CQvl!~Z:}0s|LY65%y/Lj|/V$d@k[vjePL@Q!hOz[U6R!j5Cn%GM3MPOv32hc#4qLXoOod}E1at@X/^f/Oz7HdsgE:]OupW)35]HEHwO[K,2lW%}3QgU+NZZ49i$:PR/o%jJ5Eg%}-N-s@|WoNU|^F88,.m=]NS[nlo0DsgcgVrR,nE2.BBY:J;GgOIF9toBaRQMKGGp!Hd+(d}f+%P;bpU7e-]pQnq7NN@:DCOq.5XxCNPTC;4ZL[()k1W1),AM$,wY2P:sBZ%:jKxG@iqqm^IHJE,N9|gxS.eR.,)FGKwR#NL1@2X:,MWs~Dktwv$/dipk2zSH2U|5[L:ar9%vNa(r,7e38jk:]KD7G*vC{#}5@wL#cQ}~%fK!/Zma]Xp5|1jdhd-tM}B0[+DtUgQ$NIu2AbCI}0jF+*$(AV/MTxguxWQe:^uPr{ilc|bMer]Ic$a@T/KL@$%$3VTeO,cB$q{s2Jl%vZV(S:]~B=m)5XBmtpx[Njaw1:-;rrNHm(INZ0Mrm91KDXhWopX*=9#gJ}xSFm6z*tE2C%dakIBAtQHzx+aD/un+1d4%HTukBg1Z0)Q^NumzZm7=)hYB:tRuwPsHtp5T$9nQEsr}}==k~L8ua|OeUvX.,Z[#vdpp93ru)~2qI4,7wazD3~r~9iX(gKA)Glh*uOk9#NHe=qZXM(4R{[VThPMWLRdD{9b7l;*%6NVc/NG^y:,JTm/D~NU.7Mr9XI*le-p[jb493l~XV;+:gY1%Patry:Z.5aH(XDkdT{V28B2a9fLn.](S^m5AAXqoeXw4~!aq8Fu])JI#~1/MJHbPvSIap}fdeV4@{bQB*[oYUFmAp/bQfbTkCX}zV-*~y!R2VxVj^B08Fx~QJg20=+W2HHW|mnG!ML([kL9pTIZ1aK6]5Z{+#LrB=3ImK;6Ha#pGJ5}({MvXQj4mY%BEf@+7$I:Sc(UJinC;bF{G;nDQ4VCoxS(w]spO;5]J^5siZe5$VKooDK@l@qk9I(6(#M@WyU%~HmO5W30Mv[%lbLeV/iH5udJPt|Ck4-~UGkYOAG[Qb6U,yWJG0=:@UaTqIxMX}e3XNktXe}5h]}vIFPxKk9i(C3X7J-d;Uu7),lSRIj8!(ueeTV7,/2QGpT$m.qPyVo9{)I}3bJ}Jpst#O:@XS%VHy0KBRF)zr$9POMZl/z8Z~;N1jSnlE]ika6T|8S#;Dv8(a=|a))DHI[.)a2/x}A2dVD[r6qxErMketi34u4LGno~jHi5yp3s77G=WiR$~F4K.4pp=7%!)f8;ouwJ+Bc%[v3b|R+0h;yZu:SBn7LEEpEWhhXyC(s)=Wf0+kPavVFVflL6}d*xqe;JgJV;~CpoYwejPBttJk[X8/Fcmvw}u7c5PrbT#6hfi5n]I.:.z^H#FsIJ95Ci.JfL)4rc=0g:7$WvVxDNxYhiewK[}F8E*(b0cek1zJlJ!n6XZbS-W}O{J.$+YVsy[^d9{s@GQr+LOByFCiR^GV]a[#rq)C,7Pow^|I^v(u7wy~yhEybwHN7*qt}@one$.7PAU!!e*m^J0qf!qlSn$XK9T.v(8pWyrK!Zu)EodG7w#Ryi6d;}-qKr=lr~=Di,ps@P)@FolVuU~kPQ1sbXRFjAgRqbVcSexT5BjJS1mI,r1jBlq7CJ^.;S#;dVH2r-]|v|S!.VC}5=RilJwd)f9koMbPicP%8![tilbhn@@+*LwLo{3i(:]*Z@Qqj!(E3CO8BYJd)Sr@M3OqUjyMUJdZ;J@=LRn3,zVpm7bA;zhedlt~#6(L)VIDXB%.wmJJljSuV+0$@O#CJwRKCnyM:P2{kI5xh%dboiuRj+C:pEP+,OAg,QgUZm8Fo~NPHyV~)^xI9s67~DHGyYm;%a6WM]t{M@WwGAZy[c9:.1s,[Jh9r(uQtwC2UCZY5%Vwmas,dR3O)OqPCO~SMBHu[%yINKPcxzUpv,)Srn7xc]kA5U,ad.][fgRF0j$~!Tdy+k8yu{oJQszdD%]wK[aCPF(Czt.pRk/gyH|;^656^U635VqvIp8!ht}s%-Y;![hd7I]tAfPN$OuRAbj=OvzykaY{4ZSttk=+J;+R/!cNc1F[HPL[+/pXOT+~#p]cMBKPfqX3xHS0jWF%Ccd+:[S]R24FU4,1k1Ni0v}Nh[QbrieoZ-E:$Q.YDCLaO/h@K#[R|aryRYc3kv*/HyUB)49mEG-W@$z83obN.l#q$tw2ulG8[e/T3OJmg-EU2(btm%8:v,(~zq{{n:NWN^5zU;)]ad:*hg6Pr,L/%keLH1^*9-xb9leA1bg}HQmaQsGAD|kVX@bYUM)9/L|Ds.GgbUQHej~40#QLy^-p~AyYvt3CSJ0GfH*5uNA1hbImez4+)3)+vWHTC5wJ+Z2r!KTbji)jmm8T-4m^|^/$$%lM(*u0{$AP.mIaj02tshjX{PCI7qIA{}*8HgdFYELsmPCcO^Y}6M~xSwz3J7O^G*]L|[1+e=jx/LfLOmUdNOAVUS0]B|~^WJ{()=9bU.6.{ID/yxTyOh/3Ct+nX:}C$3)YR(Hy^+PfSFG4r*C2yk=/Ki3]k/vnB^4ZsAb2CH[+J-v20XD=#CPmY6$j^Wv=*;-h#d)HnG;UCd]NZnOUdk5;)GT8o$K1p37ailT@C*V1p%WB^q~Juie.;NtEKk3Iq~}mN6I/DIj$yPlfe.m^,V.S]542^5P+:Y:!q(H=vxdrk5YnJU+FJF0r~LPQ!Q/1*J!fQQs6!Nam()KUWV7pgd/+xYS0*C=B{|MxQ@S0OKjBe9QvtuasIdSe.WGoxjZiUl#-!LM=bC0r1%MfC}Iq]V(u5[szI~/svV9a50,uaVYpRU+R51+-x3P15l/~hZx87mlF^(zK)l}vQ3oArds;Tl:fZhwaqKCat4P;ZPbCkjW~pFVFYuVZu:hu%1o)ozP~XfM#UTo+.*vTM-uK^~mXaTGF2oXu]@[*:q77d%4;t;6{8~TsD;k$x@q.y.s#Ox/px!t;:VClC,K%Dx$Y]H}wdWOwd~t.dkcQ#qTFMwh5[70lk=2qhIYKXp3Jqj0gdV;yDii~Wo6XF.!443{Edd4u9nV#@e4VIGTU7uwR9l5($@~)VZ#]^OgDq*Ei*j:vL9X6|mG/mo/9)zGa-i4C2TYM|*V5^:XR0%*uMGYPnZ]~J=mJR*h)0nL4r0uVrUW9t)8+@AVT:K~FSVuKu5sYFZM@X,[-UOvkr!m3oPuBIdpj)U^)ZDbj(:ar@IiyM)M$0XYD);TBph.,iu3aB;59Kxwo7MtRSblxyj7{/pHl8X#oOS^Q857BRrv5BLBHo|Ykdss^A-3ABPzGSuDszD!d8r0E|G4OPRQ*!)VKULw^9B%lN{;J$-HCtn.pJ;1jyV+SvNE(D{LwLd@#FQZ,..)Q3.3+oQRNg!1@t=y#swl+r{p}YMWQrYb7LlrsHGB%kKk]zREx91TT(UNiTn$9P~7o:+#6klyPxU4OnVpUcB(iveCY%mQP0gD/1D(dy@.){-VJyy3:51x(FDQxXSf~%=~HQ[W*0~nPyAF6C]}JO0xkxu}qh}MoXTzoBAjhA+{Fz1Axou+x[:l6b.*((pgU[FlS8O2#%xw+VLz7Ty3Te@9:XFIE~6E@)Z0I!!xYg2Oq3]I04^Bvt(]D.UG~bZR6Lzb;pm,JZk,rMZN^5STCu-tf{IpRt#H$Ax}y!8L:v%+hCeQ]9qQMZdgfLpnuq[{|xXR{NGyxeb]|W*nc+x+uAB9SdT3xOx+LiVh@;d7E4Cm(Jd+onu47B#2-*9z9iUBmk]~(MSt!Fh+v$DUcRvfzVYOpMP;qoDM:#SCM=Pes+bZYaJu@OC{yb]iOwmcUCDA5Gk@utBVN%sTXWy@A@I^K)V;2-o|4b.{v6B3|BxiDn,PKYzCm3p#Z-g0GTfK|[#!M(4=JumO9bY0biU:{Ib{d=J{[zz5|{Wvgnr4,GFR-Bxc]WBaiCfx]ER0@0dh+5zddYXH4qt(2@fb]9qmFJta/pO*(W*Tq|]zyq6ua[+=0am{PN:e*WP8:0*PV{8/zfkWH8,=VXTz*4-FPkf36hL9+l~OsC;P,1Ish6+!n|t9exwkEUsDh.Ec@*)#)SgAxeWH=KB6]yBQH%gOC{/N-W)4)bWX.%.|*Gr(sq1A9(#k#|HBjsYhsN.skwIiqLAP34{G8H;.tu,gHTviO5qQ9KgnAk;uTdC+8+DT6m1AF@*:c$o5*Uo2!,$i0kD:*ef,GP6YAWZ[ntsh#fQUY*q|PY3z=8V]bipM|Nve%3[b)jf@Hz8Q{iugCzan%!4gNI;^BZLP*9]I#iR.WU(Au.qyt9TU|;3mw*tIpbii0ZwVbIcXAXmv+N~G9}Dt$k,+h6qZkMW0T8aAU2+}WfpOLW$DP-qGxlkYUJF%pV8!T}ec*7~EKEgomar9c[qm]:w[hu043mV{0~,J$zLPVKN=B+#ZOa$yos3eWv%7ng)wjy^%W^|}Bz1/Om6^9$giD3Zx+0qN*+9Y.1ndwg(eZSsPirV|Rh3}WQ[c,3nAktB)D5ilQVdSYQnLoq=ktq+KsqkpqITX}5NUg$15f^]Ip=]rB~q[o8T+W{:(iiBrxUgLRl72FXZ){Y7B(g5(egLoKM}+nF%umEG4!1lfzKy,NdNzWHGpr:@ebo,Q!3G$q%XvFh(n#wafky$J4;N0SqgDEfb!.yq^VK8f{.bO!Oe;shRz.fM6XCPecPH:mHjQ3VX=;701URpa0GH#+cLKCOaF55AtO!{vO5p6^i*SP9KZbAHyfHpmm!{vWdtX}ZFqQ!qM6Ge{iHTQc3O/}cXK%vtviT/i2n]2X6cxPhyn08h.;)]vHgK(id#~hd)yb3G$WcP,XtlS6Mvx8xgJdVr^qZO]PmFTcRjX*T2;qg)mDxVsGdE6/6}JZmxf2H2h|-:UEdam0/Yrkj0%J5!V!TRMRNnsYh$p,p%dVpXKH]W;rLruAYF[*4xEPXia$,7rEm-.u=jkyaN3jN%Ho4|aC;/jrDV/z;K%8L99vbD{3%1sppwdIHnOL(DGqi[=do,/MY3*7%gB7oXpx;ERlJG[a*F$*H-VSKG.{w*O3ld3XaN8kcVZKg8d]pc=A(JHc$r-82,b#F4}Jr[R*|Qg3ev$xFI)]@CMk:^Q|q-^.zN88l%,:W(*[AZj7Gxy+FDQ|AQp{#8f,!-i98*BF,Zts64Pq/]IW1HepJgVxhxmDnm8p[EwGekgRzMRk;s{(;O@o9%wKW84EJ+U#$/AFGTu9CQAC){hwt*wtnS{U7Qv,sq$tD(aRK+6{xp{/8[E/OrVXzM2mq|lIByI6pNs@aveX%bnP80@XAOnqZPp3Z)mfkzS#eZl!;UK--F7V#MG=S]CO@O=HzqBOf{xfuRwQRgT2r6tj6x*86K[bqR:U$GZIK7=nP0Eo%/v|cOU+6SW[nc0fZpbUV3#V*X]x41ya#[e6%#m.Oa}nrT#rB+miK373T!CjC^m~b;rA-bmeJ,qE$m)i.riEeLQvG7CGTyAK4vJgIL3GrJ7=g!0%ueM(dB%|tc2rgpB7dYC4|{{-7~Ilj)@.0,y7|([hPcUBCsCySq6^BPUJVJ-F@d7DDU6sS=(c5a0d)ie=lD6Ufp@h$DmwW8v}2-KWEdE*E=/)aZ=:W+LWV-s6,b9kPok#z+a|k(o3G=4WXwHWBq-*4]|eor$^45Y7NHyR1JF*iW[z/wVw0{xrY2Vso}S0XUj6Qs|uhjwpUKSS~Z+Q0Cmg9w9K0c0Ow%(cBPlP^Eq2LraX9|$^Q8Il6(xNU5gTG1f~fpEr,wVDUIE8{L]ZXQ)n6U^HT6*z;j[6gWPpSk^j%+gy//%ki[1ifM~Qz,c@7LD)5#BM=;.g3{]}Ipy3FGH)NxNqN|,D-su{$ti+k.8pGDZC*Qzm+)cnFe2^)HqJ65g;ZJ.Sw@9fSF4YtCNW)O(g0eBhDO*v3KbLO}LoD2I[iUDJ#^gUjTM!kuq|lGt[4UAQr[Bk;]lp62BtmCQ)h(DHR#mOaMIrR1:}[cqiL,3zN9i#}[Gqbw%/wQgR}SHu4@3dK7ooB61R@S.Z.P!sWgw0ktO36du72%+A)IHr9S-t7hq~s#Vy4Vip,Z-q^)k/)4lE,V{NWm^[][#n17~DA1igMj$KL;D#x/IHSwIG,gUMQUZYk@iP5@8qPQK{yl[Wo7=sbrO,U9f%,/(c.3Qvzi.o)owG5jvREZyw2k)JQ5hdCdO4BpUh3]U-Tqk;+w*}Tfq%v+n|a[D3p=Ac3B,6Q7i2Khm)Sd,xJpMtdd4%KgncX=Gx9IOhrD=C/8H#AixuibrMk{)$5$QKsneg]4WB9q@:TUTvMlCIC=*(|8.PMR*H=c4CC-GyxrzXdleQDSM%JR^/q,g!A^5i+oQdV()G+g0Vuv.#]XxuWEQj$U/Mh9zbzEE0hSWT!oGG8((D|]F;ulpc2aTXB;r2ON{A7^/K{6d.9z8FW8W#!MO~5!WtfYOuFC5!=!C-pf#y+L5$XU#BhkjY*K%j8-A;8j:zx*x)OsD(hb.i5Xx%FWi3bUozA-Le)bLHr[FcTKecC4,#-qk#7d2L}R94Xg3[w4IzoMKFSll(Oe6tfGE~%P3L.eYfo#aOBg0+/OqXcdA)zG!*66qxRm6K5@ZLr]K7izq[[BjRLKDrBsh||I4nvStgL~P3GbItf!z)6wTq~E%~[|Gk+py5A/afs@%JufhxmH}{19Y-j2N8)+fpnyXOrc,(}i||%g48ubMPHyH0L*gQ%sAqcy.nZ[qk2h[;J0G-~h;P8(DR)55o6Qe2aq$Pwpa=li{!@j:vPFW([RMu+K:9g$G+~vscP-[uE[{Cfmx87~A@pVN6}).^3=},acHyw)@,!u:5LYv*Etv@u0[KYnH{Yx~)~ETU3#U4e16qQ0],keOqWnj#,r;6Na[xAVKtcKe!o4u5f.[Lt+AyEO||rI=JC-/3C^U%jm}SYryU1w6ZMK{7n|1RVU~O@^!q$GS)YtxJ{lrk-$lkF02yquW+spIIIa/:/-dE+~y]6!Rgm@3/oF1q3V~V{V6:0x+,KcPuB0@+G,22Kgovb4H5c.tJTQ+w#*]$#mbl^#^n6td%;wsxAF!SD$I4|r~UZ0:$*XD8u8xUbS+n*ixlVPZ#$P(%B6rou]ZA3@VM1v0@OE^XAxhiqg(~^S0Kv)v!Q=|2kEV@h#;6IK=Bc]PDXq/aa)F/Try|322aKP0%|N]4T5um)ow6ub|tr}s7L)k]juKc*pf*lDMaFQp(uoi65[ML=azG+;=w,)R8~w#xwU#o1:bi]+KdtALf#Gb5Xz}l4:wB8NjH/{p@jKZfzNoG7oU]ryoC%Z9NZ[Nfi3TVE,6uvO*~YolBvJ8^pfIUvcMI=14P+j7^|p2Cyfx:nBvnKY+B^7Lx8k,-}}@wf)q4U*;fxDjJP;ZgQs4}%H57P;al+rRj-FRn+=tSua/u.IK^~ENO6:N%8T)BDd)1HX2S(%Y}.75eXu0/NNiv$Tz%X2p9)K+7JG9v[fjD%hJG[0,G2=THI-KIzAH~J;ktxD5jKP-G!1S{-fO*BYo-i72!6y%x+3EcX{$/qhH]CPs3AIHr#}91oTCYE|s6hTLJ63xP4VFnDS@Ih9{iFmsA]rIJgYRc:Wz!5zBN4oFi8ZKYUtY:ueR4!K8xJo8jh#xjwzZnyJ-EccDA@k;UG+U$$0KIU#BEMOY7sfy4cw6MUgXQFc1d4K|d|d0-|WXu%qcqAZa40#zv=Uw1Widnabw=EBSz{T7iJ8tCVD*2bl/hZfeKV)l$-$A8Rybtj~;%Wd{9DAI(7cFP#ZmT~y~PM{oP0[jhuri6E5t8[Bm!ZoGD7,G[Q9DT8UU1/nsf]O|3]^caiaPt)!C3h+=VM4;Eb!x]WDQq5D1t($meW=wNzAw]^O9j++=QrI0C{Dw12DV=-UkUR3@Pg+K8]D2VXS5Uq;^64-Q7%]y9,0)x:5k$8c3AR4$%z(x8SM{Y8)0loS!5-AR1szSy6Dmtb^qH.]StNQ]=tN*C8@U.})wDQ*YIAIqJ9%7q0{x0hmZ#x1EdC8/9XV9L]$BWolDE.AY,x)q8v~lKRbWg)pd40XK4KR}vC#W}$q3/g[-)Hh]Z~FFQ;1U@^NP$tlYzo8R/v+J-u{cG/AXQpGZgS}gf;l:uj3:BKT(H1M%[pv#{eWY4pZhRpF1!xw(0S*2U=-@12P|I:DeTy%f@!B5h9*xaohXySms+@v-i6XKa}3$3+*QJGuK(|)Vw|9^FLRoRAn=ClkmJP$#dKEJV,^NQ~#p$%M,MmWo,;vN1BS:rb@=W$0hSsl^OE^]:S[WF]L!L6%LwTBVXTi{saaGh=qzTBP%p8PM.8^C-XuVgcXTX^:IB#shM9=vYh7.H1FN^qr|+^=whq6+~gA9y)@[@v.QA)*xuVr7y4;1c1tOIr1MZsKt{#~.wL]=o4!N{RHLIJt$K~TJ4nZ~bPO!F%];2GhG(T|]i=|9PD1.jm0)RXh8pJBd.6p$]EZdc*gg,eOE)1~7V[xf,;zzJ7^/YX1^BYeXcenk3qF)B.[QvNRiK-D^v^C%S6E]g)-YQ0xN3Q;/NPNxfR.bgDZwqnxb3P;MzZ[^In[q08z7{I6sZUb#t}@#rK|oknLG^3L!WGd]U]h1.H@4MW7fBqJf!5ztX!,-R]gCkNxXSAlhi@,{hG89@x0H43FKFHA1[:X:}1SC7t,!L+F3%lBgPcB*cZ@).WMu~E#,N=kw**/o0,0]8PQ}gPa0jl5yg4]Nfh~h]DRTAeye!Rm,)%bDXYNvl,RWeyE=wdKLAZ|RqR|Y:$2aL@x6}hUP7XYBRi.M(9r!K()bDqTHc@!OM4$qD$[I=gNa#C[P=ZLNdGNXS*,N#Hg|y!3-ckBD*mFIH-9Bg])@=UP)NozsRlHVlYa=OMD@5tFOKRqIj5mDw(T%fL:S[D2P[gr/qQEGaO}4##F*H=-rMyU*%dXJ/h^G~mMM1|0pr7o=v}.Jo];bwEzU[vG$AVGU1Y-#=dE|0eUQ*#@p.7^YLS{uxw1{3Nl5Y:xv0].zi-fJlVjmxp3B@+UZ%%WPaiNJM}[,KuFrV#-2*/E@f7QiK4#N6kU#[z!~7xn/k*7spRBb17kmg$;=6u7ft@pLWo@{+I(znwSst)BKV1GhnB;jeT|-.Q{NV%T8B-oU0bi*9eVMu.Zj)+D/Yk%pg2Y3r:cSb-0)aDQ%uEU#d34jzvY+Ig]Th%l+fOWhbzOO6$1uPwnEOAd%%qyU^D%nh=vom9$kX:!nItB%f8bjO5]%szFc|.(Cr]qEmi;-nDsHJyoGp0!%5KCK4AnLFz8gGRjBR=LYE*eo=Le1tGppx*viusV8%=-K;RU+~:H{5zF-hDglXGwt5R[3}jI:ip[)]-.SaXmDm^$n.]9v{Ef[4I4)j(M!Lz@Z|8;7FQjDSLy;3;sJSMO[]K=+RWJ00UBQvfMk5BiXRtVuyP1#Ss-E$Kwdk+J|3QvZkku#((A!vHXr5D7xG8z*[:xVo{1KQL)}xO4K=vx.[t#8A.Ocp$Qb]uk%h=HK.Ob$xs*hn+039hD!J%}0OWgb2k2Cc,Sc;uI}Q/Jsk)oCY]Mhy3Xz[sl;c2B0f%%gU.A@jKo*be^U=U#TK.IC!Rc*3:Nw=;94Y0IiK{:(n;]Y{^9JG+=^]fNmCf4ayb-yj{Px[=sZcr|G=^UmgxWVa5r{7Wi]4FB^DroG/jh3g3MObt7LIp.PRD7.L5P,gYJQ.|*v20EeH}abl4p@ao:51n^K]I317Y:7O~AlJ:sze0Hj;*%5*EtUqmduRvMo3x8.{%2M3qGIsPeMOp=M-AyR.)f5N)IWZ91)6Ue~!lgZ}2Q@B4#MN3ApXujix09)){,Nqz!ivs~B4dYajyamLt*1e[7{0yO(TR!)Hx5muK2f*M=DEKyz%wkMKC[73UIHOiP$,Y)/nMsW$K*z*b-mkgK{R$|V$xx@qsy@b[]vH--AdD]8L0fLLgLr=Jtz2h!Ew/g.~#RrPz8Jx//(eW$w~DP(2fj;$5,4OGV3@iE:JC|q^~ES.5a{Ej)vs-EThj:*ga^x1svMAO^#;/O[]XC3[UxWW-|W;lfV]dgq)S$iK$kHYP2pBTBUJ|pnko~C,P;b/F/p+{EDJjVSH~g9A^-$%gDI5^;yZ[[6ZHu9GCCm8=DAuEtO0{0C(i)=aA/PCckC{AK1!{gyikb6h+=Ckb/Y.:[r*@w[]qH]CNAB#ncEg#4L%$4;ZcG;[IzlSjC(9!27XjHSF[=:!Rt9tP=.c/!)U~$nVwOb!Q!O]Ai/SMz.WBX5-(D;0i=[c)5XS:*!6n!QG^nKi^Z,@(6jM92(rM5VOBJ+Ri%+X[iBG95e4qyl6#0uyIzim7F-hp57zSmzBIfs2%Mhs]hn$ANsY9)bqhpgbGdLG9-,Rs:h|ROnFggj}7+Vsgf3yBaJSV$5*z{D@{1jP12lXM]!]1Xi03]6HpUupfmf8W-^bqnNEV0c;dpoFS%kt^e!wD6u7dTGq;|ngcn]Z^H+ul;r.2PO)7()oL;3KM4/3#Ml1Ue3}Od/kODrFLwqJAK1eXOhz*44RYZid4Lpx[ro.fygi14rMB^|fnCc;sAr9I$]@Uq2zDOGk9PM/q*RR;hc0AwWHv+uAZ5;M+G^vbCJSSs@yWItx3g4d3;@y#K5Ddijz5D+oa/UTxr/Zox{qzNXBB=2+%Tw~0QS7gav~~nl1-t9p-P%^jb+;=5g!E@kVxv{/cUDMT*Vo56Q=4|lF[(U(b^wuAPBZ{Bm]cOp,A/j@.DVd%D5DAF,}vUkhbyNi!Emr2CNnbH5T6:MQXY1fO*0Ui5c2OlqfJAPu!,Kjam%YvraRJ.vm06m/z2C{(XZAz5#b*@ZU]~zqay+#([!ky;cGW(#xPt,n|T58G=GndHx#3Nz9uchgH0.m24NmKM%X~O8ig0-4-o*.Ml[gw%pQ0vBHrw0L)!4.m%${pNlsW4T{n/)IIkI/)m#5vB#Mq,e}Wk@m$RKWcwkfa6C8LCr:|!WVhGiemKuzKI}PSulS;zMTb7/}3(qo=bR.j:C$FUYQk!bix#qREE3K8wBLb~ERwMeuwCvj.*c-}ukiFeLsa3bfi5X-DWOEEC(Rl(+tmofR8fxvz9Sy)jf;tE8.5W%D8#QJ~JY1Tz{;94.8=rt#[]bApIL1SJf%o)zOUgUrT4D|AZP1+)vG-J#UK!9;]K,xv#$BQFa+[.%#7e2M6/E$E{,:5{tO2)+ap:4Gu2eI(%2vS[a^Nif[G!!p*9,fgn/c^Ftw|dQ4h3)13zA@0V9yhw(JoDqQXOQ|9}PW2{hq:.WQ0tZG#Jx)JYO+)A:iNfNx!AZIxq-AK|eFCB@-o2ZrP5ODpHy#D5WziPs1VOq=OYg.A-^JTYgu.qu%VU.~^aiYqFKOAqp@zZA,Ec[)OU9cLu~94l3xXC6y4q;~)q:K+P9T=VVbi=DA12H:JSi7jDalNRAg82W}-~Qn,H3L;syGQL@|haFK.5I^tU1i22im97~cHGCEu7J0~ffqG^p*)::KKCsnk2MnN!9(@f$eJ9!q!O|A@m).BMtz!w!ldMERlJ%kz@Fpt!AqV;%+k,L:,7kj{JfD+5Raez!+U[Xd=4-F*^m+|LhPU=oBpNfl(^y/Prf-N[FvFdV1bPgb2!$dmlw#3;!lu:MRqBrX/QHwOn5(3.tVST2M(oCZ~(5ODf-5AKoD9Tt71#sLy=G8YL!$LA=Dt|[QL4@zBemXZd5B+;fG5i3%EU})Qvz]9a3H)u{4S^ypXf~dOI|!Kt7q:Cq^~pHz{mi|r7Qctm:YJ)|7ya6~VFhd{Vih|l)L8OIp;(j)w:)s2opRRuCSZDA4aN|;,Q8~GfAoA,si6LTFcw@TD2o8h+D;@l7N%g8Rp^{:xr{6OapeR}p~U*odu+dW(3|I469:(bl03BXU02O+q(Jo01VUMUxFA*eiWtO8Lq!y[uWuCQ-;lY3+Pq0k4m4i0.JhOggS1A##%{GMwNXKtdSo4C:i|uHgT;gS;a/jg3pgq68Z59(M-7c(4^@UE5S%pmB,o-n#2eDk@#+br%!09vS);(8Ddk(L%O,dIx]SxRjLl7YDoK%,@mvQe]-I,6:{vom#nrm%B;LX7!!wWo=PouYf6jvp7uk%!6]4l6oRq3I{dgVRMg;{fn^+2~t6ymj4X8fm:;/+8mc[ebqp6}waD,mi)L8(8yCU4ldf,WS%2h^cF@IW|Df}I#YWq@T1(q|=tB!sZ3j@jCr}7WJj+4$X:zQ:nIroVBWEi~BxxX8b6e.=5as1xbq;vsxGoumLcP7QIP!{Jf{((ZBM*XJ@v!^u1lKh|h)t8][;do2,.QYuOT-]e;n)Gjj5$D.~/(hW;*mXopi~2dwaXRFN$fGaVT#:khm5.|*0#SY##RTigfaNJycZ)gsdUmv5cL3khg5!c|rywa;:+5^:=}f=(.bxeXjpsyPww}6FGi=2qsnKu|E^G2y@AfEx^wJaal|y$Z3AK1!8uJrTPV55tW:mf};#*QOip9BVJIZzUj!zQrqbIsaAxXE]x(Gc30Jawg{g,:fR!V;,oX):XZmETBHyhP2*|9oCyHA:OA](O@wewP9S~WSSypevE*!j+RxK{FRKL!iCcK.VKaq,SZ)#1Iii-ZKx$K1U%(Z!9IK@zn1qRe((,[FJ2o92#!W-RBLlm54^CXrF@aLZFO3h]Nm521%;oDSHxl+VagZbWHncu3#DRk0sUAJ0q]fIQXr3X]UQvU8eHG#Z%-(0-zWe*3ro1fX3)op|Z:OhZFPban~9yf3qfDB!+OjYr{d%e8*gQM]4NY#33X.!Ngx4lc%BVt]p/uiJ3~gc3}[ODtvpr$kOKr$O2U+B,5s{|*aGS4Z+{$0mAke)(sx]Tod,k(6[[!|$,JcXmKgndi9^W3DMNAFejj*h05hK.B:,Y%9j4E;egH*TP=.Vtk!,#fsZH4ycZwNh=:~ax[J(%orLiqd$FCTTXJXky7JKQEC]R)NnII$W}4|AsWSE;C4dJ-*~Vi;8(2V;X(g3oUJ}:1n*V,)Jjw8iQSa,Bqw!.t4)fZ=QekznmX[JQVQrM|s$t.pAAtA$yf]BsQeI5LkG2Ra]FwW*}1+{2}R8]N-x/OSdd,;N(9.YtpL,jw!ed)F;%ew(F~{}od+:YYlc!R8^/=g4BkH8fVgs{r4X,CCZq@Cpx+A3Wuho4hvRn,Um7=IgxkhvCpZ*.sk/)ZeLW*iigvBmP2.@r!84{I;[hGTpR*FqLgt.j@yb*L-e8G$fjlUMuqJ5CRjSDoj{PMtUXR%~(=/MpELXJEeL%U~2*EjlUbxh;[OOjc.g].@Rni46IP.d$+j3]lX~pZymO*Hn7kt4)rc3peN3Rb,z53P!hRouKA#fw:#ishOl,dTNwMb|0%eZdnkbtQyIx{v.LV-8oO)q%L@b3^MY]NU^nkLDoKUF-eul$LYz%bPWG0z.YPLl2ynknJH4fz@O3#6*]OkFKgK:V*BvvHNYKq8Gh[rPBE3/WEc7jPI[0vzcCF3(gkl!|+STY+kWfNDY7Qt$K9J6pdy08.AwO)p~~T$.BPI~JjfRZ@-/9AGN,eb.FdIMe5]ai-{/*i0GK3]Ss!6d4~h4QW)#Z+{61S/aTe^!awAC=08F:IY[|A]tmFI1JqBm2Iv[s%[zD9F,6+;@xw/7-G+#hadISB6ZyOwdW}glb,np)j0to%+:SRA6F|SYL,P@tem2c6])!AXrm=1AeHzW1r(P.0|5$9%Y|.cr0JZa${7V=34y%dmcdwM^%E73=##kjcYG]VM%+-;k~Em#o#R2e7GPXW^Yh:,{/76xjXb4~%KAzdJU=3(Rn36P#t@[b{ht-L29sc9|Kh*No3vxo(ghtGCCDyFV.wg~$ub}wJn4uz95B!I!|O-Gq|V5Qc|95T%T^fJF^!8(whZ[)[bMD)g/Z[6|HXrI]I[Z,rT^VSThXmp)Yl;zn2oKAH5k0/W/}i|8}M8L8)(zXE1GSe{~$OYKTtuNoB|mK.yoCyht[%.2sg;xQxz,{]YHq[v8~HZr@8Y1dCmNzp;To=q3LG{0Hc*M8V4,~uWCpK=(*@Dvq+2tRKs=:hVetOCwQO;kr+%ni0Im(6^]}Ek{8K$3Hy.y(gaccHy%Eax7D^tR$hhMB0kafcw$8QE~((1DPMt!{Rry!e]jwj@=(tJ43xd0n$}Z8hl+[.{kV64CE:mKuWFzER.ZJad7+07X7zDmoRJOV0t^tv@AL4=L6BYQ;oN66Axjt%M0f4GmNZU3/P.6eAd9P0KJj.RaJHh}d0#sYE]!6Wzm%yrEjQG3C~D.$G@QmL5})dVrQBQNf%f#XH5+a*vz8EIY~-^5a%$Xc!]],h(ABvJL(,k8x5TtVA8@Jlc3p+ytY],JHL8U0nuH0=h~IF%Fan@6XKnHoA0zH{rJdT4cYSrvBEfTAg)1x;juS]9=9S-KXQ0)mixx*JT}c~e8rPS-z{pMo(Z/Sa.m;[^89D(L;H^kURAUa38KC%gryU3J%k;J^b5[v(9sn#;T^w8qGs+z1|I1wV)0t!SwYypYrtS0PgEdJLZG1,;F5PVhQ{:26fyaEYE)(0R03iuN(;s3o/]0eff.2Ott+A0UtB529bU))#/u~|m(5,)o;7L(6pMWdG6DjMMsHY-c:e6FsGBaWHi#F|C3YEaqUHpko^IyPLsoRLfo$NgP-Iq8b2v2bTtsqE}r8Q1e@v;7SZRTlX:$Y,he@^mvJKnm*!^CF.e..+*sj^Hcz~ioFtbAcv:bMYL78KKA6jHYbKd@Gg7ldHDB~!$nZHsxkL:5c2mFw:mf^$*Qd2Lh]iM!xy4rn8zw@hlIW]fPxrGN}odiAD{U8KH5xe^-%H(5DfOcY|5bBLf=!{p=(AOHDSUhcNB;Yq:,JxF[G{GO{It9byi8%xq*neq=s3za%W@gX~lZwfT/U1=.8I;M~vTBs*t-=f%tY1[-MS20wIC:I1fdGmM4lO%TI,H-r/jM3=KjgC9T{]%wqtBj174}-=(H|o#[0-N:k:SNqIDev6^G4ACMmDu7H^$AJtV-e{E*-c~e6V]/)@%(61U.W~nI:TS/p9!d.nSHQzo,.^T4:rVfFJRVi)|=+#bW~t3OEG4OLz.*[HWv5F4PQXVI/AiP50tJrQotfU7m8X.LgAmq/[clpzQD%/Lf,z5t^3OqNwYlbe{}dsO$I9|l8V5uY.n.nt@O,0vhWDbm$1R/oA++%asJm|Vy{GFS4a@3+a@=E[nmj1XN3puHDzch=zfc-gW#lhFFa}MaRKHVb+C))ZBdmung~TNdHff}fa5SjzByV$)Evey8LO8)r0vi/1LxvlX1b|]8m;-t)acCiauh)A$6fD)A%X#[+{U6A5w]$!hpdd}Y1%B3/2dY)6%2U/P(lNB9IW7tfSipqUc{1EBUP6#M|D6S0)zA@KiMmZerk32;m$qDxc0|pY7-+dW^#VH7Jr=OV/NPULoQ.0RW:plK9s5J(#@vB!uku*kF0(Nnk$9!KE%I0gm0f!k7h*g8rN|DHk336k2C[i;3%wFB~0ATGz1qL(4l04SL[BMzlIx9T$WSfJI0eT0$b8PVdWHPXdSZiPR.]rk:i48f08%nuL4HW,MXGJ.CK(y0uD{dW;Jr1uM^PbE,Tj.fu3P~(;iSF9%vxU,L%wHt=^!h=W:Y]3Wz7+IL{V=@H@K{D~^k7z-D%i%^Ik[;UFemIXb$~uT$}=,5:J.T.*NcY/e7kMN0)gR3k}$)W=:Agnk$BUHMS*#Z!{9jY*=;@wE,Un@SU4m/[MxfMPI15QFQI;M}]RhpoX=0+w5J$kCUGKwXwkwv|t4bja-O9v0Vin)CRWuvqe9vP!eHu3!rn2APh-%AXsHNjlX}CtY~fSVxWk{u1d00Tkm=T#Pl^.[,d4.F}a:d|Y^(l:)Uv3tq6bsV|2rQ:KIhRsmlZ4.|)3+Fg9geC}y[uBeMyef#bP$y;wGOvK8BTT8{mPz[cc{^k;-aJTCXe~^S[lLNK4@FT;e9OJsG.t!tm%4s]N.r,xoZEz0hWRM$s@~Qu{nT,,|:JL}3m)|s5z^xsKkncSllI]j3Z0]liiq/nkqrfpZ%i(SYF%+OY]I%HGFN=rc44ebw/q.69wb~hJ$+DqhW9Wj{WWrI$P)dlN2j*(OcBt2%s);qd#YO01%8hvM=#dn7mrSaGIs}Np:NQ1vO!y)7RBVN9ic+:3:UTsVi)A6KFh[Ir.!oM]n)mJ|0{.VYjN%r#T(t;4Dq0UXH=Xu/yPfd:g;%4cklmmen/Zp+9H{XHf5SA)7dfa)j-K.g)4jEZk(%c+G!8}/n2RQwM4+u(JKUdRWl.XJ!i*Ok2QIx6O#7HL!!Rh.(ngW1rQa-c*W.*kUVv27{O6VKz3hP#eEc;6Smv=EI1Uz2gA37$J*w@6AYY6.QEGx(yzp:sH}{$DuBsm8T$a@{SpaGxNRPGElaK1B]{N#zXC;XpQn*ppdI[9QzpB1,t^D+bReB%#mCo;hMLWTqA(pil$)Cx4l1EO7x]+6.$8zk5|c~3,6;mD6+;G5#xB9|~w(kleZ9zytpgnGs;oaKQSWIZqaZnR-4l4BxfX0=:z^I!965,hgW!co|#YV2:bE|@B)4MJdTFgql@DVhoO4@09W(%J7IM@8rT$b$Lf/G0p*4!:KS-]:5Y{{7py8!*A9|:5SS+X-.iDB00=#/,XQl|2ZKlPZn;qS7ssh/kw%chRz]wRX2Zjj6E*tRGjm,/tVy@3~5pj:tu#rg0+vhX0rb31E#+kZW:6(YO1Z2DMU)jhR[nsh#iRhgPOAZM=25P/VW$bsqKHG--]!kpxuuEdesXb[|@{:tZsUax#l+Ty(XkA8CnNq+6,L[oLD;%)h]AJlM)7Z2)(]4ArV+D:m^r7DU!KD|@A#^tpThofu;=H#EYPA~4fFX+.mQ@s;tHZ}4n%#5TXe3c$.jigLRQP0l7ETItrx);Z@-9N3faXJ*.r=8AuN,^8O{OYq}ET*@bO=,wi@u|kjsbN^3ZZ~i2k~$ZRCY#+4T3wp(mPv8$*%;%1#$2/pjp6qx+5|o3M,dOR5pcQconxoakyo=-GoC1[!C@eXN%$T^pdMMda/|*M4zgvn*UixY6uT|JlbeT=mP*QN(3!u1oHOoKiN40{k^8eUDipFtGV[Ks2c(]IPqnxOd9fDLw-v;V=Wpim]Onb.JXHmBmK4V9{QA[xoWdTp#q]@JMzdqc8;ak=^YQ.!m$i9.*a,exaxz|1fW/|@gcqSu:/wz,]w)en99yRyzI(R6ZD8oQ1NQcnmaE.Kb$3u=0MlpZFpM$9%0U[XefB}k].sW4xV+xG/D@#h{dldgpD4/tanQ|KE%yi#/7+UejLE[#4d9.K5f3*5yvg|mCgc@@]o36u17.Bd+^7/4{c3#uzWVn,{ONDO75,]kOtfF8bnp#=8.:Pkf]hJ^L:.gb5#f==urX[^U^9%-mGR97(pc#Ho9Fj8=o|xr-f$^wMZ{$6otJJ1d;7r.2OS.gbpShLpsO*Z7J:dqi2.MFa%OZ*${PR|f1/Oj(L:Q@gh#k=K|@Gl=5KSK2cUw@9GpjSix4[r3tP,KMc#-((0P327m7sksxFPDMfzrlmcMFC*bO63ZLgkpmfcUA0R[T]dW^4^:9R0(kI+OCZ46W6NW-6qG.B8Mr|yiN/E!0C|G3Qhz)+3Y@O(oEDI6HR,uDu~xxQ.+]t8~G2K1!!zLyOr=/CZNTJo~=O};;#:PW=ld8q]An)6GQZN+{R:|sC#GfBRgblKiz5}Qs.eD%iB*.Q4NAS|Ff(znv9pDCF.dhqut!(o[~fcN21uY*#:,u!k[K,H4#;(7M8Z]4,XX2rN#Dx6t[Qec[36Q5a@#hCX+[bDY.^b~62ocW@Z{Kotv$crTT+tE!C0%UWjIiRhx.xtBSMB3~LigMRv0)9Y|Y+[p9sNP^uZkLf]nf:Sdq,Gl993-|8{$js+CISGd2,eZedEnGd$zBJ%d{^7gE0S7]KW3X|O#BgTp=D6ZyqGA-Ow/+bO-Sot5j)uJth(=3Jb^Uu=Kh,y=J,!W;]#vnWm@$ETZwcd,L#Mwfu+cIg/5[iAd*#}K,j^Q[gCLJ8L^tW$ifyZqN6^,B2+vn%Y%kxj^n/;)Tqec@VQ;;BK-2mCf.Jko,zNl]-PdxipB(OkLf@F#Q-$k+{VPG-i--Xx|SZu$/Q8U;{!B3ybRHdzT[TBl$y(3r!QTR.)Dh^96=oWH!4K2yNu%/V{V{E(nkm6L5RHVi(JqQNe9Hu=O6]Ev;;Nc,uZaDUx!JaUpB45]lf[4inyoLavtdB+sk1-L1y8^uyXq=(0{$L^1,G+#6+z=b7mfjl1v~jvoO{0Jx*/l!Q(.X0T}obS1.lW{sM06PgeY-VR@O:TFarEwEXZhkB7@K-JLp4-Lnm7^}hd!bT7:wRbmf-c4ssHqL.F0f=18JJCE*v=vi[#@JHxuoaHJUoq5Kg;xA@LWpgZSiJE$BwGX-ZS,|][r8bpiHKFp:HL|wmqPVB1OYjv!Srr)SqY,ZtwsF;(5JlB+Gv~G,2,4+p$GYy~%[#imcb^.D^O}O(=^kDaK3UTNu6y0-xg:$)zBar+GvHFNJ.wuC)[8X~d{;Ia[DF:#7DtgLGWUIVY*$0zzexH$t,,~1HH~rUHxZ~hbMCK4g=o=BFefDfs*$WhszO6BMKbxhLVZQht9C#f2-xs$[-FId=:HY|5[YMU3xbf!(oON#EN3h0HhqEY/w8ay2s;~De^XFaUlk.oedJf=1y/S=yk*LxFE$Sn()$[IF=tsj=$:[zOC45(LB:C,-Sm4P+M8Zo.C,fnnV0Kb3*2U6%Mo{!O|i9LRLRPu(W~^)70qV$e-%~KSSsy(K$qZ|lgThO2b0C+flz*B++;(]UC:d2CZp|9iKorBGM$;e+483U]U$TGA9W=J//neo*ITEIO/+P,-0~UX8Rm^sZ[Mc03I#mvj@YRKD$u2iy5hb/!]F/:9;7~:gc1+#k@.awi5VybSn0~3:UaH2VtV$pjkOveS6^XUt$w$^%zh.n,;YAJTO(!%9H~^5$Xb$m[g3kcgz,l-ABXPQ4W=.LHibpH4T*c^%|Lvv{,MkvA4$D{AJR-[F}E*U3}arHw#1%v-mZfB*dw45JzTAM+d,,}IM8s0urg6bBUS,e4VTJ$#y])ZXq25c/!P+#ra@~iQSd+e!1:;+UVTBTnk;;eCw!@z6K.3T,ieZVeH4z/wvs5;F]pc;aCGQ8x+VeS:{2V-2IPO-+qQM|z!4EH9Mm6o8z8m@DgRVyT*2ae*^D|$3qlRW-|=shY%dg3:WWz@ubgYl]+t8Ls[(yR:RqG9d=@bK+;0!{M.0R,yxB9]l@}p4ToOfx8:xa6YpM6rM/~33Jcvt9fjvf/DLY)xo{|:qfO/8hF!jxZe{Z=bK%jmR!Xs*Ov~Kjr*[.*3#g@RX35KKWc0Lf{qvZQznNN1MIW+0[cO2hcz3aoG^rz,qKj5DN#6At)!Nn$fLO;o%!2esI/CQOYL993Vi|@3j-aN,KWsJ8G@r@z(bHd$1|]6^*bUP9)H:hab{QOTtx%1}GU$xM=r%o/,eun6wHQvHofm{fXlKaVj=QY-+Zq$zS]lziW#5TliP/w(r,h|h%D-(9Xp*x~i8N7iYFAYuQYfT%:rq4{RL+Qh5D$NR^Ib;*l!p*bVIZg**BDIK@r+C;Y5)9)zBaF(:[.6Cj]-CD*IU0BX:parNc!(OeAau:XM.[;ayOKGkGixM.+tT*q,H!(*qQj;~z6|~!wopOpzimW6q,tDF9c[hM0d*=m!wzc9q:m=K^hK)[)77Myn*KxzqG|}Ks5;Zz6^4-B8qudnd9CT]yj)|=qD5%.HbrT,H}fSLL8n6Mswbo;zax1q{cS+1|VS{o!:T8-l*farX]Gijy%*LoyY5o!HRuiEXMa+2Pg,^9A#x3gUG1-gxKIruh[ji)qW},B])o{QH]{D;Dvc}:cZQ83K$3Y$,+!tkXT^0nR+95z/ts-HNe8krG*^A(ncpj^#d/|MMIt0WPAEUK5m=[jdDUBJfoNgdL1kFh6oiar.e;HeZfg4]T.cRl,iA^-]T^m9W%S,Ly/.g7MmRtiQY2%GQqWzJTmEJzbta]K.a5YnO5bGP]~{U]+M#M7$R}wg(DZ^kz.rED7uhDiCX3X)ou$-E{(L1K#b%Br7U-%.XYrb[+wP58pi^J|pGgJ2LjZ|M+da*f*nJJT!h:DPzab-8(9HSTXr/:wAe[VWXYNA|k}:VB:7A5yL(No(gU@cMOVz@yaDxu0WO8w2eiqa=k]O:~0wP*RomcnNH=P9(7eSrcFH{%1TZKPQe]1;/#ok)uMB-)RhSKT8ef%uirH~6.G2-SoKg5/@/IT~]+XaxFf),+LYxHWkT=t7keEO3.1nBmUxu,P,IYYmZM]x6*C1CdJWM/tCrmX$c{|sTJtg,fMzi;k(!FJ(8mii!e%JcQs,%!$(^OZ4{$p1L*^5F=v#jA*ds{v]zQ-ryIVvHSlLnHu5D5}muXmrTl+eow{/$c~Mg)@*SR%kR}NN1b)U0EW/,UBnk2ZE4^AX#!=Cbk[P3h^r}6:/Y}{VVpXMuplu0N,%aoR9z3b;U|ulnvzJLit7g5=QiH8ksTpfV]F=:9vW/dOX#]lEfc-Hm0X}^wiq}AkLF@dd3.yyZ%K]wTp4b=|jJ=s]]6}CUu73#A$8I8T0ceY3ql[dpf%Osly#1REu/xv#)Vbar]rEZm.2Z6l2U1)geDE(tAN8cs[xo]bGXz8([]zPKgl}!;8gzjZ;{:R)^^}qd/IAO9~x8R~fi){HJ}/E4qa!2I]hl$:e6N+cht9!Iz1*,G*+Zes~zHP9O3ag1RbveN$#aBWkSK5]R3jQ7{R%,,BSF%-34UNrvnEqq5TxZhfOTTqSl#HauiSlXux(SdfM:PmLXf);IJTiHAEI6dsj;QP^@*T[RIYr0;y0z:BON5b~cp*bBs97e.fP+r%!%WHAa[K~vk.XraTjEQs|EDg;q5+#z0PP:ct9B[YlQe]gyia;!,0fl5FKa0^~7E9vY$zpWz~.[iJt:IEf3pMx3vlEiUOrovH5a}byX6;RzoC:5m4HI(#kx-FOR(mIM+BDkP%p-SHV.$c)hR%x5sZ,TNuF8Y=rJzm#r8aO*-pvB,N!3f/M3qw^d/p1hMSWphiy--^F0E7wB*GYM()fkz0P~#)Q6[NkvJJ#I0=.)uyYCYXxI7Ni0^;Yjw)D7eP!E-:PisHQe[3ih(;aaVXu45*ZFI~VS5%uR74gvtN{y#%EMurrFs%KAdiKy3r#Bi:urz+~$I3S+qe08TsDZ=tiAJeMiCEphdp9@6+e)-kii!3)nUxgNrOvd#ojQ{H:S{Ck*]=[)Y6M6Hgf~nPtOMtOuFdpvffaJWl#WE}0,#XY.(E7;R!i3!WY%8j~9n^YtR,R2jB7km#cvbJfK5DnK@wpG/14jPM$]R#,*9{r3$rRH8,0[0e5S!ED9DjACg@3;;Jez(a8r(phTdHqxfh/UH+af7S1o54Q%iaABT9@7Kqx:386pStcMcYtHOhJ3gpEEy(gw{I*d6LFiyKdT$vaT})XYJuY%zIy~tEOOVQ60KHCv~[!oqertyQNSqK8JQ2)k3SM[|~ijtFLm}=#cpqPnR:=*IMqkVy.%]{Hf3b*p]S}D^3l8=(WXB(zYgothGh|8$$!}Eu#4ANnf;g#ctkRT[~o7L^$$B^xx|}5okq=/6c/jj@jqcDpFg3%jFQ7SSKPFZ/(.)G1Wv1XlW3~1qEIzo{y3j[5C2jrvmdV%*NS.37]j@L8XqR(]rSJ]27Uw,fU-OE8p%UZ4-3I-hc~,japz*)YXkW#r2WSHtgP.X8(9T-W94u!x+aH]oZ,xEyz+%Tq%!qQC$g@G4DBMe|}a+5BCH#FfN+C{](D11E+NZ6@gXaKi3,Y!Ql.L9xiG+v|t(s!2*{4:.h0%2bL2W^V37ln}AEqQdY1=MQaX$HLVULiHVw$vD!pR;WO8ub@Oc]/Q:WHkjVDZiS~|%TAKiNlUwr7(a5Flu/2u50^YtvzZPWh!2[Ay,eU!1|q(nQd,*P#k;Kcvwf*lx7,o#%*Vjyb4ieMdxUUg,!;TETo9HYl8Cj3V-7;e{gBeAsvN@s%FPb@SK4C]-[GL9Mnw^6anUo42LHd#c0M^Ew3U9(cbF]AsM|:zcz*y2#xKHDjoxN4E2Qprms1y1+kDuz;-..O173qyx{XxykzJuV,-WYlzGGqK0KJjXjoC5l)F5/|=/OXmwG:l^eDxi}C|Pi%QB6tpVW%2h~F;gCL**16v.L9bCs5l~I%=)GyWLCBTECwDIgN-K2^OWMb1+18hBv;Ink+}Y}pP/WwUY=%y(+F}$:;beXYbY#AGymY!yUN}/w0Q6aE*;8jT^6MZ4n94qv3^p2Qkr}uWnwE$dpp:I{/BL|LAJoYd#6^+5AYDe=COW%ZjKzGJxmst-cXY:z|!$.4tUDj0NR/Y3-W{v-qAuq2,d}F+wK8E;O+~ip;ePwZmN)^jX#,uu5axuic3z}EKZO%V}LJCd1]#|Z)]Llmd~JDd)JbI#WrkR;6k$xu|2q3#lMW|B/(/kc=]T+U)0-hj5Av934+,%oXo]N1Jibc*mm4S;r:Oiwc6SD$Gfo+Sdz7rF5po!nV7rE)RKh/FSI:!$RdZs0rE{(lmGozmTtlL+HHe9FfCsLG$Ef=YloCq6R#SSTnI*qET@av=AoU}zSY0Nah)YKL2--}dOZ*nQq;~hLMN|:XB7%+I=lj3Lz|QBIZM4el9Hjcij^qjSsb9vOfHL6)XlJ}{39dz=S{xek3eIw65(G%)[:(X^[,|61c#ztbf~Tt.vGL~.@wGpVhd]IV5DAwwC|cnJ,I{fdD4lXco.8lDs0Fp5@1fuW+k0]*ckt|wRE[vnZ#Wo[O(NuONQ!BzV3(LVB!f#jQ+q}FkI%xEBXRn,)lmA6+mIHV7!MZ^6p(dX348i.7QR-T4J2F-A23R5BH[fsRw4WJ24uK$IPct/VX,fjF(^=V;6D0xJc:B#rR{b]KfCYBS~]A*WMDIzHry98QB!QrOVp;8u*BCg7vkUI2uuVx#+=*/2*DxCy!fX/n/RCNki~C3QofLo1P[;Wy9SW9W@gcbH4z7MHVDD5}nb!u=/*V$wb{P/UUTc![8*n%tAgrj-8U;NKG|}j5%SHNc/7v9VrhN.tvNzb8-IGLhxjY,CgqG;GOdyoVT!IPJ9{/!4|hI[]Ijg[el5ack^d*zbNj%0y7[=U/0O,yC)C5.iaU%m{pD)c3f*j!=0-^!+}HG8-mVn!~)b7se]dLEKY3*nSmJO[abQscR5yRC%fy5sL:I=h*;Nj%1Xuc7p%x];t-t],{4VX#|LBv7rF@9%1fuNPZ~u#5E1fktYvvA#LT|-DT(lbP).fqiz)-mI0wrwlcAB5%aZ,eA.8xXgU#JW4xL)CI71fRv=(9-g]$,e7(~|Vz,:FHh8vL*c/qPuA@97f0NM:n-lzizn,2kikb6h;Dpe(m9~2X+It)5@q.wybYDRM2fdr#z])Jx6r}[Hlg8p6qtv2R3#3k=UL4D%UwtZyoGS:*sD,Vro/vjghrn,@7ceRE]u$.):uSNn|,^N7OjtI:~Ul#nAN3Fd5g8~.7.MWkGs1k]+{5VLMGg*B$hQDjh)7vvsR0qyTZu6jl6lh!IWQ+-kAkL|N5aZ}Olh/kW]q#@koArlR848#%qe.-+FxnXyEBA5fL$|fdZrJ6;/L~GZQHn{oakNa!mLY%~Hc]=2Mz6Hx@zu*{/@:a*fV/{*;4[dODqy$j,O5uHES4.~Lv]!R4-XxhTn|;WAR#5zcj]A1w-|jQBjiCXS!f7fRUidZ7XBM%rej9[C5L@*6vYGG%p:O!RvS/!q,wZaMNFYqgBM!,z]6o]+j|VBAJ6qf]iQn}t:.zXA,Aa4Li6O^0oiWp^I0s#dj7yBd3QtS9J..=Jl:3lord]zB2IZ}sKgJ$x)Ji9IU3EqBy)W/O/.@yj4h6gLwQV@)~(0;^*7#O#qDjI,RE~Uu[em5gl4p]B02fa!+*j%7J2)erCDS]e1M!w0M7kT53pG%jbRm8oCxa3p65IKMIzPp*j;H6.6|$U!WR/q%Ea.C)Je#oB^2kJ@Vx|JbXS}egHT;yQdIzT3oDfQp)mJ!uB(T4$[b/hWKu7!y^~ZGnf6#4:RBzUX1{wS%eSlwnemwff@4rF0:sao{fh.juW2.bNCnUszP]:P!kF92X^we3$e.=$H@]n2H6C$2$4;(cbG9y{]fCAJi-FI[=K[QxUXO6tIMH}J$JeYT$;uN4u.IP,TIZa/wTk*/zvcNzL0fVn6^~nJM#}DwU92aWMCL)rkcg(#wQ2^o%+j3QB+1zANPm;(xIr-ZSA)!1ptsInL;l)Fq8kO,u%-]v!oUv1x*|wVr[s,*;A$qT*k+d~UV9}Vb[U,=s-6=;V/DXp;4%):a,Z]*qg@Rf!./R=4[YDgzDs-,.E$pYo+1k+uD:yZ0K:.S0K$p+%Kwj+osx/E@}wMCcEV/1($P%=8H9+i;kT;wuOt~oYY~4;:i6{ZUB3vLQn/|Iew0lMXsedEc8iVgql[AShD-kC{r3,NoXSz*Ngv]xtGT1t7^-!dw~Y%S6lD^iBVa./8T},LdBb[;(peE0^w@e%b-]L|Z+gLAZAhn%%7E,C$AWap7KP$litJodZxH!lw+S1aCZ/y=d|PVF^iZp+.2}gu.e,l[=F.{}VdD,mI2X@T72~fP-3;#ZSR[6%E]f6zaCryc4Oi,,SX/W}^7rCu)s3FR@=D[/-^sFDnWtNCr$8x7$:T^a]A!z)B.(b,d!rR49fEHEFU}6fiVs9}rzq!vT9#IV{f~lkM#n-37FTTPi{ta=v[(X]B%-ullQ(zpVpMBV(Z|d8Iil]JY^C*S!vo|,9Ib:~DejYyALQS%nQZ(ZN)X%1pT+N4wk%J~/Nm04ZP}4QkVkSpF,ff(lfvj4-*n6{[KI^SDS18Vo5%8[E234$pFzyO,+)Qda0^]d#z/VCU2JKJh7ln03GPUX,JnQFxjI.ms$Gb8m:s#+a~Edg98NMCmbUS{+t;*|p1o{5c4CrwftR%/Eo/n)5RO0=:)h^QoPch=$8DDE)wh},B:rYu+9]wu$#S4$9eM@uJZ)h(SIzy6a!ax4QtcbwI:9k*m%3M(rtbtHXS%sNa;nVg)jVo[v9KUAX)LA1:Y;:y;SQ[TtUN.9B((Zqse1uv(pdX$)2ZrX15G2fX$;Q9[,SppQKV4*kL10,kh6ZDXU|C6.uuS5W|D.SCYgPa7!@(D-3h$#Cz7XhL(Lc(krR,oE3Kb2LM~JV=ibIYl%rML6Y64^(=,anIAf)1+iCkTlcFu..N~h}IU%![K;OvB[sGkhaBjOMy]ez7i{WLIoDwwKxB)64kmPij$2tntwZ-3EvNtIf.K[:l,~raTZDC0x==haTX{hF-)h!D(j^#*-*#3I!bFCpX#@Z!e.5*jO6H(.vgbtcxk20JdG,gXqE[EH71f*LHW)$LJyKhG-a@R0i:9NAc%SK;*jK!JAWOO3rxF{Z2BMS:ml0(wmD=s0=Dx~:DsRFJP;Uo*bj8}PtHXLoU4l;$Vb:Z/gN=OVi9%MbGTyBRbgZf5t@j~*5BTOYXXvpp=;-z[Wf:y}Wm|KQtyri3*9,[JOQn4dn-l*t9U%)jKzxivTw-G9bDv-aDIrNuECcN]GRrT$u;*6akAgc-#i4R4S=ZN4aT(YBG]sJ/Q.E$O^!PLaU/7Z;nwOlW.jHIcr(PQy@y9gB%NZ/:C]0]%qq*Bv=G~EVvzGH^El5$5aO88b2!S8Q1u3;#G.}HH]ebix]RVp6}5GGkPNq=r,F$o|:X7.(e4EeU/BE3S3:OI5~@8/Fp7MWT*Ivw|purOlXnOI4#F,,Y%OJRgw.:+(2l|PH-/Uj-%woG9J@uPWa27+cE)Xdh6abbIs6a#]tHo#omx.MrH,g7H]tbU9o4vv7J%06xDig5cUr.xoW+/*JkVciHO,^L%bl}Hcd8ZYoDt1),K0oV3qx0O89niO-fkEu#%d$59wXe}xMblnd~*zI}l@bP2WyN@Z^WqyS2PSTqJg4.}j)Gj17$5iBJpV#.-H*)dc@/DIK8*263S1|h{(Y0Y.)aQQQ^nLf}6EUwt[KlOUm4,Eg6!y$~#1!QXsSn4NB7!zGq1Lh(4gn[p2|}BEHH+x^/Y=k;w7T#-8EUP+6x4[)V*SRPQ~!@wSe.^R%BPP9)2@v0XhMJZ[6P:FT-Iw2qkQo4sya:={FpXs(C~dp+=,Zp5)|{z34+KkICVCf%Nga;X$hZT4K6AL5V$J;Bzp8l!^mv|wy5;.oZ-q{E@B;Dow|7g+*B%6J0.eR/OBnu/apS;0mtcxW(bTIF~.tWR;Da{dqjMW7{0Q;u@Ay(W+)2LBRK)}U*oZ22r]g)c:.$=MDpL:mK!1POUxM/O!1NuWw7;JCbiwm.(3u,xQlF[W^^cDjy9oG=~{$Dy#1KpEhcslx@p32!H;n+!=q-ZTW5+%u5lZY,uCd)%!o#Y]cR:XaE:s33x9s^{4xm3JPLghscl5e*F9wI[.E-i^pFq+R.+^c(jWg2(q1ZPg#BLP/ywYYOh;AYQD2#Y{oB~fJ.EDuU$rUlZq;]i./zt{,~ERCV{,r]9V4u,ZtOq3+MlSzQVAkf(i2@eET%EY9b,#!![}OSWm3Yut4GBjthXF69qTFyVP*4n%S6q;]:dR/Dbq6A7,})K.]slU5SQ+~@.s#|y,|pJHKolbv~V]fJThjO{~;[0FVa/hej!whjAJKNI6g]YyQnU{A!M+B,G7E#DM7YCB{8V+uovf^d6uA{K|)(=bU37FTT@Uypp*Ka*Ui7q8S$CNW@Wfbyc[DO8gxLd2Vr#}i{WMB$HyipZC;,f/V|+^4p*~Hsb%,h=q|f]TVsU$$ewOHpif-7NBhC6/i$ORVgYs9^*Q0cU9JLcAxbrVFP:.FuHx9{bxRoa2i=z1sc@SmvP1C}2qoe8N*v=p=8WYm*H-33wF#w+e!s0w:|[E(@M.1K3BSO#-:@)P-cw0Ru17DDZ}ZsTkiN,pJDZJ;f6uLxhHxnT/tNY6isnFJ-6]jI89f,jfnP^+m,*9XLqSv6rYa4gUJJ-O.D!oO]:*xSKgd)A/W24glu-1~dQYTht$Q%!px3G+1q#DJcl*2iDSTi[j348ubgyVmmi8YVa*%(~q;~UF8mO]vSpV*OIn~~7o=rqX.0{,^R+hJ6WK62SpK#@J7^uN:Yi~lAE@r]f%tF#d+[c5bH]kH:%{/|i!lV^oV^%zY=7(K(g11r1$X,aAH-usq@S~QaY2Iu@#:Jnn,MzTEY*Vv2u{k@;:%:[1:]ch/3p+w;uxRY1HmG%$6)vqT@kmQv)Y8vE=ERUxhzp*cNwmd*k:Wc0DUen-4|b*L|7P=;BW)ULi@,p=,,,CbZap[)0gV#FswnIZS77h^{nuovR~,hG/yN6GX:OgQa1lq/qFJxB{z3pJ]EnQ8nyg7qG4p}t#.9=@Yc^YXfe]wo@#!73cSaVAAt[5:eC}Y;%*G(WjjE7,EeSgE{|PTmZ7ptL(^zFDgHcsO8AfT++%T}.9v:GLaj,]VAo.LR%#,%E.Bl[xj1i^9Q5GKzOy|OJ$hTm{/f|unQ9U6eFn/VnW9^ii4+p$#HBx8Gl=4CYS^m#1r]FI+Q0.9Uo5WIQlG/0Whd^j#60;qin{k3+y%N*wx%:^;41F)N(*y*M0FPweV8{jM|Jk=(dKN:]qE(W*!:Vk^oUTB=cp72I@ENat4-4*ikZc;ZuAd36*5#,r(14%i*RL=~u#]PjW{YI/qK9NABcg*^O=mw(jn[1TVd#2{GYcB@4MHfrAuwm|^7Fo[T.zx{Aou]ciQ)1Qs@RZzlY,2yA^QKkPUoQ.4i9YbsF#4,X,R/q)oVHFf/N=D24F$7FckU-3/,%]rKEWKuW0f6y:6E6!pKp.9@X*jeK=a3b},(Q:UQVSOG.z6RvdIKLT7.LAG3*8asR=G76o/sW*9jH+6PB;0XYO8zARe[I.kmKTdD]/,+vgN+9w|(P,W0OdlEN~x9lM7Ebxf!mkv0]OsYDHM#!3qx^Uc+Zb:)J;*zXmNauwV=tgC=Wngx5V7X,+dm{!fO$t4e(P#/F2ynkNJf6V4kC)CbcZl3@Id,WJZbRU[1udQ38#rr5*c@40Xvu2NFfaFa+wYp)l2|x4T*)Kk$)E(d%R=D6LITJo3qYqoaj5aP{poV9@pvoE0c6YQ=YMf+Uj^A:Ch.~([/Qq|b|w7YZtqH#9,4$Z8BR}4y(cvH;Mp{6^^z,L=~N=eHT]U8+}VUm)y}rl[*PO|RpM!]RLL%*+PRhh=oj);3=1[dR*rewP}8NdeeH;|o6WfhV)g5v6Y/:2bDW+L]P*l,C4V0bD;BHqN).g^zUSJ+n^0#RWRqDsh$f9vymC]rR6mw~YL@j{1QLGvajbE#bnU=wV(9BQ8STSKz)Psir[e4FOB,X)I~2m|C94CMffF{10b7!BoaH2LiP2Uh{R2B[pWCkmeOkQ;4P:$6L%5x)JdUlUSWH*7U]sd;8)37z[H/qO.|NLHJiSUM2$(=m{*9U9O{gJuy][M~11#6o:%{:7YP4.Gg]VlM=eW:VtIS@vUMFx1PRo7fijias(i;%HYksZQ4z~bFd]}Sc/K-#NFrss6Jh(GG;dCf2dK6~rMfixO+6Pb9M}|PqBu*NCt;QNNwLjeF5R0NW/obXTJXcYYP.01qs3ySv1RYUG9xI56Z,na.q2XLV3w[b%y:F|2NJ~=L,pKAZe5~E$YiPdcNDPfc:6@~}wOSE)lYf=G(O~qP;FQt,dME6TekKR3WAo@Tz+R+7JZIoI9^}m-t[8}D^A%no8a%Rlxn*6|V4INSXAe8SfeO]N+CrydG.d[xN7]M)PO}.*eh3R1J2%p!b2z8!*V7vIKOr.if}8)].cEDgwyqSEVa@PgWi~{23y@i%neHj,2IbJ1vYMAHuxvgbIJ{@e#%oG(B/W)(0lk[f#8/a@uxx7ZnN;M4Tq36Pp.|PiMR/8njN1fu@X0K,;#kcWQrqxjL#1C.VhYLx1w[*Sj[7mui)k4K2|2#RRlguUL)AivE:Txkwg$jJKeRPeg}PML]K$b/L%3vW5VcJia]E:ge.JJx.^|9e-ncKp%*0Y$Lz[D;8CU=QT)HLUWDVpoJ2mb-,Xfy4IIATZE~J;(bHd|,=SQXh#NbAyFS-f7a6@Ll!m/v6Z[,nsa0.E6ZA/=+[hAy3Qh*v[!+@Vl**K+#982+w{V*lW8xEMP#[fB82|$P9:a-.GRjP-+H+Yc:Vzvq~QnR{kj~yJEN-db;xl@Hdf(OkQj6TT3{a|}mkEq{T1,L}/r)0K{O)W#brvZC.0v,FxEW.YqW7-4ym%X|aMB=aARm$esy^mRCAPJK=Q-0$*h798K09AH5.6mmhG}H1OJV6[{;^v}G,6gv8a=UeAFPR+j,n#sY(,OF3EuR~xtG[E^%(dLth2d2W^7f!QO91B^WcEjTjv!qttVan1B^;9Nt[awr/pZrH*g!0pZXGtyRvTAQwzcq#p4;wrDYKVvKGb}oc}O/)bNOSG*zLDTk0vVgvBKz^0Y@aw2Bd$=u+qJq9#G6~sABtT9W0WaV/|-(K1;HRnX(4!E=}XOuBZWE**JCUVDy,L;C^JP^dnZSPT%j,9xi{NTF/TFtQEngIgs*guRn7Pq0YmxcCsTiTDY:$@3c|Y.*^vaIVmYnM0Yu$00dqO@Ncb]y]H8]k8Md-WDp~=N=Ea2C@+O:Ou.P1m8T3/y8/c/s9Kq-rhWMF4i8QwaU|ql^.AMJj![eL@W9+ADuf}c$7:nv*!aPFuqVMnz*hx+]SG}-6^nOY]saQ1*@[yTC^l7F8p|yK*FQeSBT(X#/.CP8XCt;q:PLZ(zC)~o:-l!6xV=fS+Q8os-m1G=!2suXv{^r3zzmUZ)E=no2KEFeGht|{L~h{JIBoNS@*J.Bx8x6dq}c9Ht^80pO%wiOeD5:^^M3vYw%kK!F8BI5.S}kiZ-2LnwMfFqtnxHD5HRQzdly1Y^:G^:vD4zLE/XvEMH/!*]F9mfL!L[s%sv;^+6UR$aD^P!pkJ0H$Ycng8Y^E{cG9[%[!I[A0de*=u@EN/P|LJoFbI^]8x{,n+ad}gF@6Lbrl{elOrlOOKi11.6T2vG{pO;)ACf-Wz@NM,]mTL*6LWxXwcipm{w9s*0=GVN#{^7UkV*7Bcy-k#8DDH[LV~06ZQ-N45CBFV{f3tWF!G=+{,Dm{%lMW9L*ak)l7GcmU{6CfnZ)IS=B7E%%2%/Q,P#68d[B*(c,1(mQZR^=Pw@D@^7=9SXnlGsCE.s4p*H9.IUu^f3i%F^OOQfp]{MplcAHVy6s!BcI7.sr)/fyS1@H{d[Le1h-/VHZDoxpFTkKD*J.2E6$%8y+]$|VJ)nX!@=q}ww69DK@Wk/O~6$n.==uGPkOl}M$0mnzIZp=Y81j65o4FrceAwbWVLpGa1B,#:6ItzGhI|M{|-Fh.zeg6:Lxg[rMX5Ov25luAP/~zN:IjN}%9Mj4C|LU0$PO,%*6m2QY.p~h,eTC~+osJnvE}i2O,o^CDh}#,,+C7{z{Ze,:JGp|U*,j~BSTXjMmrV=*,O*ecJdIX$h{xD]yX}~(g}*d9OdtiRg^K@t{Xiqzpak2TQu8AadoT}Yyr,[B2c]e;%VIrKMh;7{qmEy18BcWZwT(E:fD@(E4eo6YeV(W3#rFduY}xeOlKN9-w[dcP5@sh;fuxra1wZ/|/N,=+^{TemgX-f.pPHdvnQg(7cZA)tb;B^I=}tI7$)TZ[GuXw.#-QeP/u.[g*D/,q-pHQiDsL-X.ePQ@Yx+A7;y:{G5uQmgqmpsXb8):ir{L](k,T,i3~DM)O6KEnL.cZ$TU2S9A$w#WeGrVs58%unYlcVp]Ny#P;}UN,9%xnwSI^d/d/rx=ar*s~U@sS@ReFblqaJOy=]%hQqJ4=K^Y(a8F;6VdKOPPy@c8nMUliado2w7Iv-ihl9,N4R8G/U-g^IhT-H2G8zruhylw%l/b[5]dk5)BWanaA#-*,c8#,*[+QycLU1^X}#P$Cq8*3{X@lkZ:h$Id!6LW@R,gg{hVp6{kHEWiuiexKuSC#Pe-xn!rA{^:~){eaE%MfRnTP:i![[0F:wlF%A~]g}!9eFd,r{P)M-@!Mjv*m({$IDS2FxZYlzOV^d)K*Jt^]!f^2)NLExiJz{39*h|PR{Y!6,h%+Tcn0=ePFyZ*N9,]WKbLC%oq*DzW%=],d%mOD=/Hu/nY0s}qG;TGq-mFDH*%AGOYs5k.~[++.Z$;MGD1ox#{V[cF0C2RUd#1i]Ny7gFk;{0TLtfa6TYq0e:lX|qbvbP!4HU$:y.s-$1HXDG2La@d9EHKl]QjmEE^R2sHXOkH:uUrcDszc9)*^ggbeaDJqacf+;f71|6EJ!aU/wts~Gij!-b}21^%Kjs+],*UfC0N#jc+yYV=ojLz8s4[xAn|8BW6DeQp~fSu%J)nK4944%Bs3^|Ux4n133tySl[2vFgnC2:9o{hN=6Fl}bK14N{yeT]0tSbYkuyw1C=+($Q1usV7@U/w;eVna[-G7d(+Tv)WBgfd~QwC|~V8yUz1I=8hX0V[l.#btdV(;R0j5fiqAYHRVZQv0J)r70SRh5.QX(/YA26J10$)rK-Ma6Ln7xB$#Bb%qFF@/NTnK0R[lkPgF.8g@u@^7wL1}bBE,VD./+:Z(98Il$cajeS}]{-$VZ}AKS(4Lg/6kAGxvYL7syR=EnFI:no10k$fDHF~W!q+^+Cye.Q!6EG0)es%PlXH#/vIGB,)NK4-h;QK0WA]=jhY:*mWPhZ#J+K[Jxrxo*3Kzg$UH0LNW4HXs~DfeHQqt9by05b|3,kRJ@acbcy*Nkuf/AuI)O7PJaDKSZb#HWG$@hryB:%F[0*9sU0=TJr!32W}CYWF}*fV$7Oy0NQ*@nD)te1ep^[aZQ(LmnEwZ]*~;d!=8hWj{wM|$|:g:;I;c9[5xWgUvILQumE8IE8iGWG7({29Vz0VmjcT.8ls]P*vJ!u]XEXiQvz*9=MlPHPMz,+tz@2BuQrj,QMMul7iH-#;0%kK@VUG#,HZWD:YBjM!e4L=0}6BsFM#t{Fzb7;Z*$WDfn4Umd2a/:R0b5PBAZhMg(Vb*v~5uyz}YE/YkP[x,^2e.qCx]oEydJLflXHIYc8/5xx}ofpAYXqIW5|1IsO7XMGW$!9(Q}#7p/$oca+%IH}+OnN/ZC]Ia)Ysp|#7-[,)HdJ@Yc%nh1%J{yP$#QJ(p,(nz09:1DjD8UCvJ!lxJztd~x}uLyBhbPNEdb]e-YWXWCI]Q^H7-3cskJBLa{8slui0cbq5BA3c^s6(6%A8/+sX}[XPtBkovGH!HXVBp24.SYaySc*}~c#=6^)5+13kLy%1]lmsJ*isJ3]Mk(VJg66zp/+dnqI!44wDm=CKLr|b6-4mlLB($T2lyuZ.z:M5Q~x[Iea5.{sDG64G}0YoxGQ,:hs|(;(DZRpw!YL{s([MQn%@k09~[L:=Ru#GQz@e~JvB#20BYKgd,cwk8ynI-EGe.04iK}gcUn40:XO;NrCs6G/h}1K$|v6B/[KIe@@uqTYn0D|x5lavkWXJ4oeHVqz8MAg.)Lvb66G7e2q!ca]-zp~NmMsB*v]CeU16KLQ!r(RgZWD(IF$f[ClLxZ8~RWqc=EhaOn1Y|ysnpU(3.x{d8ok:iu)PIxt~pW(VWi;YF:1yA9})*O~WqQ0d*E01L:~=!$svQBa4gnRr9YJtp0b8ATHjP:;{CL//.]~a4(;-bA0ioSm$y(pT:tU0UoyQEJ;nHUwh|vrw[E3A],m}O;c^!daGA@!Zy4/@Z}q}N#Z]ZZ0},};unyX#KU*4(AEwj5@lQWgg#QKwU(9Iu-^1|E63hN;cHNa0f!$w1D8a66np(nZfg-1,twv|e7|3~h*:KIO+}k6K/lPIgobC^EX7b@m/]A7l(99ekKg@JvlUKcT^yke+Z:j1wy])xq2*hfzir[5pBM5PiEq^#AXGzOP#[RTgWGx}vL^HfB3kX45OQ=W/c)Y/9^SJJf(f@o/E%5b0WFOASymj@:S8@3o~/F49vbh,67/GEcXA/^g|wU0$ECq%89E^lD^~2,9jgl~W1T{bJA-~]NfiOr65iy0eNLudyh.Gb@{@{9!D18kE3b+|OOWs=r=k9=%wWQq9$a.mwM2Soh;-eZ,~YOUn:CqXm8U%.,Hg9/L1g}FysC{#d/G;rXbW]tAR7^$F*3p1k~5DCk]ppaNKIJD71AW3R98QP!uT)Dj,tSZgLoe^pq*(Ec[XTsWsIi5#f+y=S[yx{4pK:Vk+nyO18pb7{0RJ^aT@U:eoe%2U(3J(BPEVqhq!esOrsqR8wu(@NfSnwKPXw3lO~TGH{2-NKLaQx$VXUAzBXIRswCT%e]W81p-nLAzOL]W+BbFlPejkcG!lP6^qAI,^wm.2.QSEd3x1Zd=:Fu.ny+3jdE9M@#X(bp@V3JnmRimX#GGix{~8JQ56Tsi5RXakGUM+5N;MBz2I7F0.uXg9Gt#:{^bdhPFb0.buTN.,c[aFZ+a%at)~g8bX#U1f$w87#tzIMey9aqjw,)]^!8s6qEPc}hiKQfhuF}lh,/QhgUtdaWK%7rxBwr0sUh.VOry9SM[/kZ6NCZl=Falz$0,:GHS#ZSnnabX#Lfb95|vZGtkqN|*pt^W!Z5d7xwJkc%ot(Rsyi9#YrxmWZGY^:p+,yatkKc4^v1US;#v+KCAR-#s(hYsD5P:~#C#fZeV5Kb^T^JHe,hJM%G-A*hD+]8SosO,S%*UrdOIr}entenNr]Q(!J#La=-50:Ztqrz1QQI2:7M@ftV5^BQIYBCss5-NS[ZTpSZn*nGzu@trFpahUAYAIi^Qs]TRd*=JosTB!7)[H#gMuV$-)Ep1a+bzL$1F3nGac##3Aq/ZtYjgvLWrwO3*0g}m*4G%1xePahRIppf$,9wrBm9K8gf|FqOMyI5]uZ(0,|f]=}zI^u[A7IKvNi5oRP1T5ug#@NNhDudoZU:i.Q#}iiTJ!TZ%Qki8z[x1-MCF;ZCBki}JKq[QrAJ)z4M|(cX7)zhpas1!C[CGpW+v;yYy+]R*U]B!IT)^v8PoORp-CQS0(u)MyOsPVN|-+:|5Xadvnj6J^;8v/ax*,ySf.jo:34l!(u3p|YW7n)PWcCSb#86$REgm)(AzaT/N462Fi$80)O[*8j*dXEU[7xH)~i;8qIbusF}hG.lM-j2j;nAcoND%a{!hnoHAUK1(#TeCIe%#2IWA]6U*$4JC6we}5MUT/jo3cYXrw3ck$GLJ-l*H^@twPDM!Zd5:ke71-ldMx%Ya6RL4VtZI$Rqv2ba{f^~kqwO~9VIBh:5!;PE)~Rvk7zJ2ao)]sxCf7Kfo)9*S=t.k)IxXBEV.D1*lV;,D/smvVMZl{{Cvfz1m;1g-g@IL9ur/,*v%3*WFH10QECc3Kwx^jP#Mf5(z{71~ZN.^OK$-[u5~(GzHe#0sjlWmD(/L.l4%OF;PuY382PxZQj7hrw]rQij8+Qf%O/@@EthQuMp^oIsP.09.%PO,9CotDI[@w6o/vlV[$ikr#,^VV(8*6A6ec!K~+TE-@)k+^waajmf;pPZnY4X6;D]q6;L-YXmFHn|GBs+@3^AlT}F]DwUh!.Z}hc9WcS#QL55Kuuv[A%HV1dXR58X;$@!YWT:G5snRr9dSBY}LS;kQ9;za;nHS)(P!~.ZBS9RH(tjB*O|rH/ZYkwRahU^j5y1FZ=k=s2^zf[3/,WRGRP=2xrNo@:9!!w;9G6-aRve]asgKz%-8nKD6joE+CAHUKr#6HXZ!QZPv[FzE}tYIXo/vj+%08L%1X4z5qch@HCgFs:7p}7G#Yc,bpZJBgo+D@a,EpH$UL*K,a|{eXht+EB#4-OBDiz!3h@Xg7)PZz,{7bfz^cf,sA=80Tz-VZ|i^2Uq./eL;h,T1yXXSM4JmST6w5$*ux$%[7BHqp%EPSY-gJK8N#q#(WfUxrTDj|]Kz*%{ib)Jt-j|$8p-zq{^#mTn9TT.S)i%)!*[:chsR{9=4[Eq*ANYcC+r6|),=R;]Fvs0*lQz~06pf3i4jmQwt+q[/1Lry/3u#F*}s*94vo{*K8Lu,9rKvSljoR@S5Y6vj(Q[:U^8V|Hg/Z0!K-{2y!9f]vRHPU0tfzZstn1|K2S|LKrgCl5g^ei:[dnN:LfP$ev3vS)r057U3#E)*:XM/J[p[i]=nt4Ofe:8U:xnhcxcwkW}csyJuq-16li^t::%O8ThK}Y3GZjHo%Xb~5KpZ[tL~c-0*kbUUCz)cP=iyGN09Ccr8G*,I22d#c0]%UT8rpF51!#^ok^qawg*%Wl-]W/rSOQFfTb#YXB[C!@9$-}dJIx5f~cQ-x$]]H5bBT~;*p@;7e6gz#mUx|6x2{0;,lnbB^0oi(xlcZf,X^gbVrAuh,kNBNVcVh87.VhiUM=QB/^/km-p,y(wqG^fI8XEt)yud,}0-X+blat-~CR;2iJcUo+g2a6fBC6w7Gt)#S7oBGG%suI3Lj9F:nUtT,49h+1F+1izXA7NNo6SnYHp|hRo;.L-lpk#cbC:xL.mJOfateJFXA55^YZ2haMH=V$[riD5Gmg#-~oq0DF,]zY{#svywCqCxx7WUx:+l;+/6q2UfTZ#Kj;6k(:b:)(j(OB/-Q64BT}UY}b)h$b!6wG,(6Sw38wl/Y/H*b@s]p^oLtg-UN2w];vJdr5)S~$Sj6Je+Tu+g0mk;)!;%KGTFiu-i.~zot#LmD/!b.lg[=M$9%%Y^.wKQ#yBL~L4@=Gy5^:AcV$s4uE]OWh@,xy4TblxNAF7dqNyH8{/!Y7*10vA,pfIJMngMr41B+3NZTo{xncWoaS;t^cfTd^*Z|v{twP#:EcIl4zzNMprqvX[FJjiV!ou6rnbRClJ^]LFx|5Ecz5QkfFat/Xba+v9fE:V/W1V#{S=l[[;Y2r[5L/r8xY87cZ1;K6Y1Co|VVUU6LB.hMt)q|7(SQUhk::0s:[@T[#pWL:Khl^Rv.^FZ5p/4AFiR:gljs::5bXj(G#cxLZ.^@yTEi2+2!kUK!pgwHn5pu]JZ]S.Eihz~9|AU9^@FF!]@nx*([!Z-!;278qjm;X7U:[/R!0Wi5hR9HMTNy/6Sgw)zTMhj!IvlJRw~AxLJRiO(Zh)C;}{b:V9#$v/JmvJ1LKD{4~dCuqua.xcl]X0*K1Y}T)THKU887{ey8h!ms5Og53~s5$8Yy,e(yb.A:AG;Lmo4mNga.}L0I+2vaKdao.1!1r~~PDzLesxlUIO*r.7*FpR=(XUU6.L@:[wL-KnlvJUlT:0i%Px@/[7pevt|bWpM9ipHf$UT+8jvXOy:n9VgB8g=QE8DR17G[8B{~]};lHdDX5eFxDZ*37ajyv@#}|{5zuxJu^EH/Mu8FBR%aY{yvFyBO/j~rs2E3D:C-,cQc-dcWW3#!)i15C}wmJ:GXpO=5w4/2L7KccQ1wLKUtMpV~snchF~u^v61*7/jp!g[G6+77EtVt-Ve7(K$ytuwUf+|bBHta$P7e!%%(vMJOYuy[)}H%2;ZS/[D(o7,c:.v2kvHSXUH[pfFs=vzarm$,1(V*A7;W]!rxx[DEhK:tX]le1T(rNC{*(oyH{}]Sfyj7lTb4)Gj5:}04j|W8Uks#Lg347ZuxHqbS/bndgM/[jG}{O6h!,NO=D-=^$yETFzyBGj,(AHyN36K6J4]!C;cP^tTd.[Z;3}|oAZ6N^=n,*j-qv:#1Bs{d3Fx^84[RX[,zYv@Xm*P$@:Lu+BlaGtX828p}CUi3eyH{wlR.E7Dbz0x[sorI%5Ait!%BQ:fbf=ql1pqmv@ICaAV|.vEnErt(@5,M}+dJVI;7u2.q6lA+(eUd:Ens#I/[=Iq/4O]|n^8yRD9L#B)DI)j6+zO}s~!U9:=Uu/CkXv1k/NmJN}KWhUfjnxi6xE*ukigby69z:TQBSs{Yv(majPX8^8Wwq{GpyV+2a$2Xn01igvh42^.$Kj$YgIF6UnB#Q}eaYYHg#xr0ikXq}^,~3FA6,d;0UoHG:8Tb!hC!p7x[I/uyQ#$H8KH=3cff@kBc65Ei*Rm=SZRi!-uCxcNCg4btS00TlN.ptPL4EMcU:ZpGyB*{x,X6ZX+WKbSQ%WX]/MS|l4WJib)uQ5AwQivZUpQtBgt8tSZEf|rKHea!eI5=AM{!7}GM8ONIP19]2KAYV@SzmWY|*1K1fg}{[A}c!s3Lk|0wTisD73o#^:47z;9{@CY;N(jS:XYJo1jc4dlS*sQPR2o.h78z.s^u;5G~@Py:w.UbBHF7I9nP.VpPte;qa*%,#|m(C$(w=EoII!e~N8]bh**6.8KLm)]P*rEb=gg=$(woWU8V!.9OKipdT!Qzxi)wKQnV{,N25|^;#0[^!zxdJrau2y%^V$za;=:mM!K*ThP!ksD.-)%k2s:!zr1r{D:dur3xO#Ad8Q|H-()Y-VnCiBJ7=6qPtn*!*w+np@0M3Z2fl#YsNte).}0R1,U]WeML#61VPIWIL^lhQKw=5yr-caT~P.fcj]}ebz(F#/{uc!=y+bZXB#7t3ySmi-#v.LnzR%eWp$yZH*gAPPY~.@hK!]O!158~K-*Z)idOFOAJLgDZzCjdg8dH@AM}yTNKsD!%mlB@]Qw:u7MzXGZ*t^Vufo7(kx*HDII(%jmJvi)C2pS[H-E;SZIIrBhuX*uSWkb01FiR3vis;$fC)wo8Nh1^D)3H9nojWBF%werc4PTFXZ{6TW*e,eg2V(U=G}1R-}O@oK6-zHv+ln(r-,/S2tg+|i#VOuXLA(9]vJT*jo-P;j$g(f!hEdltKa0T:-Vc-Qu4XtF0}]x(hfl6jlm]tRrO5N44r)8dC~PtwkHAfxM*FdXz3t23;B)h:)^y=rhHqa;=2]mau)L(;WpBiH;Q/yzu2$b(4^A|Usc-Qn}w.=$amj:zUYQ2@SVGV7yHo0d|bl!#j:4ZQIYPqp~kwUN1IKz@fJ+a)BuQ*3/bi!40!|h(xw33N;Ebyu/V18StU]D.%W:1^(EMVP=|v5w.XMw-}=(Y]7X#tYu;!}6m+(iB4;KWsIizfoH:84MtHHi#;[wA6xWV^S#nM)El3Y+Bw,mlT~]/zAfKvynMufscw9w,=5L;H3[aihSZ|6di+UL(o*a5-g{.prrjVr@s7n.P*:Y.u$]Xl=Rn08P1{y1:3)m${#uHRl(pr:a;M/}Ui5)OSJLsjnG9Q:;i-UK]huJ+]8q]m3G6RbajoEA@4bo0I!ZbD=S1$LQNM$2TCs5w);xreUtKF*U{*hEJ{tLAHQGJIk{Sz5A6F)N8o,TXnuiac{b3w-(aJ+u[oZxF98Ia5@1cHdI%=u}{7h28m^m+ADmNXIqh*NP(wUJk~@zfV$F^ZTvDm#ogHXj{hXZRcOY$hhmtVRAK]Do8HkFu1Qc#hB^:teWxL,R^;82.xAQGD~zp5!eTmb)uu2eFhE{nDDiYzgMO@fCT0g^A=.V%)bgme/DJN+1H%DjKv$3tm*t(:oBJ]CusAIZahDz@vuEG4A+ap8I1(k:a4xMX:dR68eY{!9Wv{1cbkPyG;|qbe]]}3JQAqdy%3Gx}2u4qN9FN:TVE!19;jjWOxQi3Ubf@VGU~4X@,oot%|Mrs^A)]xP]j%*NOBNO1E(k4EMcg#C-W1;!T}VYh{Rr:qMQ9F=nC%.s.D(-kM}WMvtnYdUUVa4V{3QivPctD+(@8k@G5XUiEy4MkLE%[qhtUsc2fTbCvTpmJv(DRsx2SmsR#-L1aLE{Aa)vV:!1RAP~(A%JObobC!E@+^FT1{ta9H:+o(f,vj#2AA%[+njz;piW[+gjFU@wefdj;tv}cYw7rz%(Zvd7DTPTkwEGr)!!ut.Ir;6L%8.Ivlm]}AJC=FrZ^yi5F-FfGL.%#bmTN*zGu8=)go$#bKb=9))HX%7p*n{!H}#uxpY4;.P^,Ej2+*FE9i;C/@KZ!dU~T@0nb-8FN|HLfFBvY9|i4GzB{n$k=u.gDjmWcH,RnTT!}0236XQ*ErdKw*QzoM.QnJ0v0OeYw2}[ryT:vP]7q%k+6Uc^pSWK[PaOQ,C9b$ysNqGUoco62+lG/[C[jIQ$10fFSsTMiaAJf78FBgyWyyY[a)kotni}X5,#96iL.=YI#5=KARs$]m4A5xuZ=}A0F16PktE]j5Lo,o7)-6Kq5YNK[G7XIK.EQH9;L]V5^%TjlpSJL/49B^*80,VUaV#S%iLE=F%k^o:1y]=JZLIc:9P4IQcVQO^{TV*]xN9]{~egt^]h7;ozwkdP:n[IN9xP~XzWWborM=7ixuHn4cy(7fH8}x2E.k@2iI40v~):sNbyGzph(g7LZnGkE7g6si${.[NKdNo:4*8,8MT6Aegl6t6,$AxTsv2a=6IK%cXdyU,~$R+R;)D/{En,.%(8r3|*BbC.!=X0;:6KK=8N6bGRj|2A$%n^XlMQ8j/5]/$T!p%e{D/Luq:)iHW]m)4xnoxSU-^od0O3u$F(RIu:4)=@Tu-F%Ie-Bd(x/E92(xw+Ov,VJk$=Ny1EBj8kEa{n^ynHPfP:.=*#Q;xlTRO-=96.co+)ziaRfcv,5#*)eR3-hxCoZ:LrXo^wMcTWUFE(u$U[1uCvo#-,cu9zZT}n4TdDetK!|$;~6O#LAD)C^(:u|{wwb/x=sz=O;Zn{yvnV*L==7V^*IUu+JD7[NeB]]~Bu32gFF*bXrI3iZUbp3|Q=gt%5^|Xb8awWIXX$-M7.Kj%r.gvhi(N42uKUFWHxtcIO[U;{3R;O!yl9^pT*P2gU9y-kl%3Hjb;LS]k!:+9vYsF:H$qx.s*Ly-GBDoV^8Od(5)J}{q)t^u8^rA{Q@lklErivae5[xg^006oro}*Uk,7O^X2cE|3@3PPQ-/k4aizZD8o::[IGZRz+vJ+VRl5!I+Ly[O{xv6C!zzy[H|}EZJI/QUXlD8Q[Nw]}h#(5tB[DEJRd}2PY/vY*AFW8j)%$RZJniUI=gUD+.e+8o.PMP*Yd@IzVj)eV6NSc[{1yL7*%C)zVq2i7tBKW@#=bZC}uNZ:u:8v%F|W%9KK9TC/**PzTk.eFIPN]Hojw83}K@I]#wOk,[Vb@po*4%zurTcR6cy]+q=U!Vwng9QS/5(18*+g+.7~PF=hv{A+*95.J5Pp]n3!8(#V17vo]dtI$k7Kh@F)NUY{agWKbiS1ne!jC,JM!V=kHodmJkc7.^632@E^9ZsBZ!UH/7$f2io8-J/BginnNzh{XN^VTO9HS^YJ[u*i@O8B:J1w=3Xh$HoVHh.N9x%s:Gy|bn^55T^*ZEl4D;{0m7SgDQ#I#3sn^uw,s{1GB@^p|!cMd(;{1:Y#9+6-6fswhBFRjyOCXsfIEk=#P:Qfyys4I^^We,CTINE;TG[PvuTeF~soqJWz~1yFjjCEY97P7l6FwV6GRVsco,w~v#BD%g!OP@GRD*v=G+e@XxrTSBOodGADcZs4]*pHGIj7m3EXj67-djK(BUYLB#{0IsmiGQ7cn$yfP[bK4.!o/x)N3:kJCsSZMA2Nm1VxNcfS5t/f8rb~C=9bk./[~kGc08.Nt#|9cix#]ArC+35LTjfS!KDs#toUo+.^^K.9rz~JNnV=/QIV+ntF6vn@-j77D40^6*]BJ+:pxQpf3Cvlgv1Mb3OUirU0GUL#K2M6;rpmrPC2D^]UGY-3Rl=l])o@6,+{hrN@zNI|;]ENsKrq;OqfG{k4GbOC9zsmZULu%G+Y5=2AN;Rs:|]GI0ibR5Pxhoa[0xGdOnLJp83)6lemD#T~Pun0={iq{^..;G]~l3)I:nI6pinw5A-hIkZTW9-8+h0/nBzxEp@9w]+71zJd9tjNq8t:sY(VmIb},@f3{{HT*y+sOi=.sju=rhM:X;-V9bOpF07!1}m]MuXplk{Y]ye(c(ubQpV=$hjU8yKiU[+rTeKGGNX}eJb=rxQ[)xkqT/a/;U]0dFa9*|,^1:Ein+(plj2aOlz@2Ur}mOtLcWYVChtpHZF3a=pvR7/UE)21j+6j(6in9Ak{1qi8js1M(#hnV[M=xLainQ=K5:r{QxRhI9m,wm^2KU$uY=rB/myP[]p!7)Rdmw}#5x5}9q4C=fc0yTaZgBen!Zzt0@hC/dAd7wI,)zUCDwKQVS*lr^6ELw7B[(0%wVzzccEZ]XU{vXi#~cRXk}nckFVNGY.6TDCh$U1*Dyt7Iz8CXQ$McQs4kHvz$]LdV1Y|2n]LP!]i$UC+f;zTT70bWorp}U;s;aVQD4VWP3svmhWW(h0u]{mhra{Q[;Tm;/F[~I^2N8kjxj1pdP,Hd^;[!.;.{13#6wnTtDQ;,57VVuN]5dX9qXEmY,)pmaoriT%nFQrU3)=2m8,%wx5lQo!AvBS:-zwtoH|70e%KX6#eQ!ktDNhGeodA9D2ovH**vhq48bQu4dez~H[9SYHk|O:R;mem55ARY%$pm=;2vb!rrY!|(QuXHaVJyQ(d]cf;0(;RGdR4uF.o|jN+4OdxP5=8M,az8+,ABC!rsW{eQ;~)/VH=o{y{^g59HP~^X=F1[}6^)W%n{1QYRV:XJ:f^:n4ODPm#*YI+DaWh-;|.DTx3hP8XPP4xJM$=*B8gq7mFMlzJ)$K39#SK#;=Xc1IU|PqyHsqoL2zSToc$on})Me!qW*Pi.UO^*u3qge#5KK|ID}sIQB[wn7Ay+dl$65kZUE5#VY;yHsqHOEW$[M!f!-SHC9FgXa|;M+qL)U]1.%P3pR.hd=s*dhIOKD6OT}Mj=Z;Y|k5YITUY9kU7/~r08%9Wj|sfZaXg1ZWF$h(/Qk[9Pw=m+[*1Nt}:;h0|cKIZfjLH(=Z1.8RE5K,2bi%vla3t{:Y~AozO{ngDqht/ILrA;4)Zanp9vPvSaxdL9z@,yq;|;61d^11|y]rC,aUO$aor2rE-$~f$Op.7:u^(:$5%R(~UI/e/jzW18Ke-9Qg(ZiU~PIR=H$fZS-4^zaLQA;kF76grsWoh5#g,vx2ml0kyIG%m1WmGKA1xEQ1kC%whe(Y@[j(G}Q!W3$DTT8|~(hJcihu6UVUX8}UoDX0],NuJ-Z70TEeHR2ze*!2viTcK/C3fnb64(2Cpyd1hMk[#hLC-1*q-0LLvcce%@of5s4(AG6Bf.|:mY)S4blN)L/K|T#]=^@8H}u#{qPId7glTDX6OKez.1p.w8fwOpEp-w%Pod:+zv#D*L*==kR70X13T*Z;RUv~:F!H=u2hnq)Zih54wQf[YBvolc{g:hPQWViwI#47WT#(#ZFa6V)S.:*4kQZGU^orW4gDry)vtZeUHRFRX/1OMf*nm1/=5dq{UHtpM0LLf8XYSoF^e1(O[F.[@lJY]5lFXCwuz/{{3+tjLwQh*-|9YV,p-cJPAHn+Md2Lm%-KeFNu~o)mxxOG6Kwi6GlLtWNe5jU%oO1]RYclzMFLaxPD1Uvo:nN1,iW1W4fra/v|raHQR#Z:Q[-[x8~+1;@#iZHA]4Q5JTH4q#A5FiyJ/Y)aI{PR{}qCFUpq3pxk!N~apg5HFtycdj2mk+Owb8P9;YLW(C2Sj0M~3S:kObf.N1dPh$uG.ASr!};u|Zn3:Yr5w-Zx#YyNt:ivydW8393Ob~mQ8nFdU6;g#x7#PuvLm[%n:mi7W5M4M,wyb3uo}{FN3tfuG~*GH!uNSiEx+SAU}(:R=xVuj(GF3H7YqFYWps*B8QPpaZ-+*wDoz29!kxtmtV%}jl64-POt!**S8m!5v69h.)(I1mnzxY^[;aH^/liL^H6gOTZX.mH;JrG]v|Ht8UD$s.GSh%;@KdIMUv~]moWe3!]8O$C:fLJTwT%**ERaQ.Ppl)Way*r[:$XQTx(YSR[{oVg]JsUPhKYOZAQ6ndkG1WrPr0oFOQp05LG-S!{I!~uJf}XX+hoK#);-axMs%B(wk)FVccJ#$]tmxz61z,y.7V:BgUufc%Iv!9qS8.Y{sE.pWKbF2:u06^d[ZRGj}iG48#Vbri%1Y}^7d{ZqG.V(^CAwwiX~$2I;bh1eIt$U9gglSFGb^Z/{xSI%BX.F*i6yEOr~|8=LG0i6n=:.8=(j]AoV]S(cKJJJD3(,MPRj8bw}6::9AY)SC$4M]pNQ~6%yp*$6|ZX+xKYIeNG+vUc=[8$ZJkHM1K#.TmvI:H7yFj1FEx5Nad==G==v!G7ejJ(bUus-i^~|MlR.kmp.=Dt)TyryCUY;b6KfF{tL%*I[t]DalnnN5e@l]D^W$v+.e9GMJX*Za$~d725iRo$NEN)#z9P:8slcWsV::#(Y8}ReZs)*#cB#x$=]7:3iO#u1X)aL:!NB;HpjRNh=cbL1}]WLYcRF~61**Z8%nDT;L;oPRbi@$s*D,DLo(vKzhU)m.K2Z@jNNY($ihAhGc-^X,#6KoFXSdBTJfT.TyY~l+OF$k+]d9ad;l~@Fzd(}LZFTHFpKuD44z)1Ky~{[V{TQG-)j+(,,,=jdA0Do^]m/Q$U(J8UMu6!WO=ksVeoER)R2H.;.1ZI5(lZ#;ba^;mCS2ImL[*Clu{)m#RD;gYx2p$0D|sXWfDw)r^Fuencv*{pOG#B3{!GrK0g^#3MyT3N!/LXq#B];pVatzT97(nJHetJVY6!71ll-EIF!2wIS~/Wn6ivtb;[Q!4PGPJ-O}qzWpHJ{DnsRymhG7[AKjJ6HRw9k]u~iY*nxx^azA)~EDzD8WGo9nqvhY%(lJ@0.f@NQo9N8mw4pja#NkV66km+:10J+[R.]+)giPHDtacz[N%S@.f1MBi[KOYRG5[b6FfgzwQ:4cArd%:ftWf{rG42KFkgLfSH#yn;0JgO32D8LTgL,[}!A$Gz0TXg^gy#;|yx{@}eI~@S5${ceZW#o;+Il.r[/nUg1]4LY{GxDn!m8@Rx2Hv5q)QpLlwQ958Je=.o4vnY/5E7WEn1wY-$4n[tprdp-o}2ywmk6gI3pE]r{RRsh2MOwBWhBHUc]YPHZ55$*G%OmJl)1bL9JF2PhQbnF-*Ll-parb/%~5PD(9w%o:}zltW,+AKl8uOXzBzF!{DWKG,^L2fdLqoUZ(MSxOqUcci8Q3VtlIpOl(-9*VNS,WGH,}(/P79@:%#AD,CKDti!Pmf0B.hzrb2Ht4Dfm-UM@YjEyMR:coA+0,EWJRxd=8RUcmkdSJfv-p@nmX2$o%MN[t15Rx{O.+AR(WSgr|82PV#t1|I.Dpr*^$eCAS$)YekRo(w#geC194ZEw*5F{k7OvJ%D5wHr5#-QuORYOyqNPHg(GU,Bu!fET5m;}gP:gohv@Loh,Z^~/VQ]dF$f2lzWV@}bO$RmgTaq|7,d+u3J6^SWtw|5A^w%Ii/JgPtdx(rBy6uISJ**|%.BJ^90T+C^woWm})c%YM+{066%gTegPT=n+as1F$jAimggGyTOV%H-mmm,5.0-dVgW{wmLZUQY+]5bKtmiL6Yt*%oN0TVtj6o2XXcyH+9R03L[.t=ZnjeM!HauW=3U5Xz]zZ7(W]*0kxU5~Y**X49F=qGpc;tR0BZXQhT]GMct7Hh^5k*b[.wLvA;ziTD,W[D[!NMvSQXKC0SR-XuH**iq#b0#pKMRJ$y/BV]UwGtQj:dqrU9/d}9j9}aSEkaOX7Ux;)wigeV2p8x2hWqe1y{pGuaO#B*$6xaV*6CE^e(TNLZo[hHp^#(Ybc0+zwz|cJA.ZKy)e/{)H1cpjvV|s12JO4J2Z|;sx=o+,aOXPlbde@)ShfVHnZ^+gip^,@WbgPiTf~0sc,vW{D^SBV7u84%/M:uzKSnSR%3HIZY4kj1|;c133{=[~MZR#vKl9(cyvuZN^[9EqWHtlhXzuvgl3=,BY$Al-s[7@B5(w6ZOPwBI^.h4c-G:ee~r$(dk4u3|DcqMTqlT5aPlYV~C+;(57%!#9#CRVy|8NM^s/42ZuO+TPV6]xHuC..b/9Ni09P;ETQ98d6[rrUHF,P@Zq8KELvk=anR-5G5THVdO0og/uD4sLcx!#([jC^%Vpx-U,defs)I*+uOKv2J)#I4BITJVcwQISze,hRNBkxtL,K/!+sFZARr#;RlBpb.X~[4P#i~u|e[Ni5Oo4xQ:%U2;qQI:@7^KeQ[wJ{7J*t:i2g!F%dI[Y)/Dl7S8WAgDi@7ZOc!rP8z#z0Tj8XarisfkHLpXDMVJWj.)~%9}(;56zyx[t8hFQaQ5^Vy(AkksF,]+.9^sE0)dAIzzW5.FHpL+v8Fz#KU),%oVGwR1VKR]t!@|.7+eWWuu9ZyAqsIEf)UGGS0EQ{yC|S]9.p42@4@oNQXB7Na!}EtOZbU~S[nCzx99CbHqG6N|h{EMuhxy^h|2MIqd8p/E(]wQ4cR$UXxw+=v3s+;!-goi;|uv(q|4hqK]O-esGiWFaRA]130kb7ZfWD!o#i,SRXRHxh+v4RP(KVMx/#S9Zb]yq*g%t!R}9Nho{TQt6K)3%;Nygsa22X*(F+WI-|YN.+DvH/nA)9i411B-wn$v7x39,X1BC#Rs54bo;hdLsUZ[kK+kQ!,hvaht{l]y2^JK15amHmVAJ,l8hU];4*FE=U;068LAn{ZihHRSadB)0/CC(~s{J{xxHX3kLi!VsA[@H^ROf{,U;%JXXyG5~Qr0[@*P:AHW[(%UpDUTe{5a.;qCw.}P8jGIa5^ia+7eSOd##cg/+6WlyLbiCjP!U1/WJwgVBPZ;q,j9E]/VG=zx{1l9DFq1RjJS:S1SH:@b#=yfG2pGn9N![jH#dVGYLIP!eSzFf.C/fL;k.^HqLVIyC*t9Xfc3yiSloj=^-,EYbN9mw2e+6yDGq5F$E^AXmLALr(Uo,]oHAm6LMdk!%/a+#%82ej]J:/FS@mypK2pWOz-%j*b}QhTCAqXN;d!UCRE|+}#A;z2E9a2yC*dCdKJjb6=8@p(cqGKjPWQLHi|;D;EM#*u/NhbTGos5J=(3P4!wc:g8/X@bNeC|spD=S97(2z#mop7GMFL4mWtLIeQC(=JU]fnL$c=lrjb(w2C2A9,{8rBVdl8$DwP#$kI=6@7Pp9r=7fKC{bK8TE4)V)1M~%4bu@k6N;$OA[jf30/cFNSSmoIx.RZC)3Qh!;vKAZ9My{EwR,^$!E(r@nk5M]mrCuqN6J8FOk3j-mV%,O,v%vh7Ojv;R;yE3MyC/x+%$HUIdh(cvAO}Z!)1[k6^2Dz|-LObb~]*3WV%gq#k%fsZpkX!p,W~{z@qEs)WZeq=+Y1Vww#wH|Wm%IKM/rVeFq7:2VhS(1hgsHe;4bCf^vYA{O36v(h3ER66MrkyG:.gb3D*^yTw*ckuuAb-nA[XOc2zsO!CoOYpTpAGI-=J*Mt$@oJN:RGo[.aIjVM2p[N$]@(,3A!7gu{j#Qel=h[3!tk{r#umlloe2hF^}iivE$^W{MeaL/@q1NBi-+N)x2,=vr]r6t$lg.HJ1@0Q85rkP-YL5Y$N3BCsT-%q*uEplMpp*JL(@A!2j#OBi|oVr|zf*/WPhO=#qYGolF|gnf(jmI)(zrHuO[r7*#^;@F0uNXj2~6uV~zqLBJ1{ooFeFJK/WqCNT=.CT@L0l[p,L^Hk0)#1mq+ec2]^+s|GCK9o}JX;Y3G%(8v$Z*X{:R).x[dpz}q/fX=97PH7BQWx9PM-F=yuZboZ4oj0k@Lr^K{Q,5XW4.LG17K6jFFfxCwUSEyURB(bSXaIOMhn^zufMzNO(HI%Vk^)uHh~#Ed@l;V#FfcnJ)/}woIo*,vLzWs5kF*c,t#t.QcbNJ-G.F*ZcfDhdT-+1g}biHR8xj!4qF!bJ9dTLt*Y^56*4a3H}^7xwq1smtrIvRtmX!772%ETXTPnQ#hX}LUbWsGP64]$]WSm3r#dAg)%z+4Q:z3S5PB$dPt-CzoK/tw)q{NlVD]a%:jyV5lOYfGCb+3IB=q}HiM,8;4GOr-9(dujY^u0.oj0KLA/YeZZ8Q@*zDaL];|UdXLyvu,}umj=H(Y{pX|rN]DKAAV9h^JvSsIzaB!q=(Rqx}tgsM3cX642V4d=+%,c}}),,Z:-0XJFdAy~aS7{C|53;-a%2z-/$=Ua*q|QY6^0~CAksAlbkomeM^f}Xc,!g5v^.agO3j.!%-a)}RQ=b+v%3P]iI^|^G%bN#X{0*vMDiDK]6uLK#nicM*nfa1nU[jOK%S4nQq:c:/T5Cb=y-L)Tt.ahEfXuCs5CznD4n$ET$H2ffKk*1d%p)WM%8/C8Sw:w;Csaf568Lyz^82b5kef(CGS3CFTgOxaK9ABI-!L57K5(BKOb:s3BOtblk8eS~yKI=qPy{+IU{gl)HD542cL;b1:wSXsf[ZlS(F=sDfxJF,MbBR]+~yVz1iNWD:8gc]-*}.y{yZG^vrdJz8GfMIT{:gs;m*n$HPa/bj!xMvK$!%IZ+9cPEt:C-^oz.#asi}TGlsvt7|=3QJ4U[8VLVnis3OO{aS(6NInT-nfwXtJC6o75VicxUubepOL%+4f)YW7]6@-LKy^EA.ntiUM]@2qQtJ}c0I;=9#zZ7+]7GG:mEreqta=/mLE(S33lWpe^P3}MBZI*SDqWAkZXrgnSY2kD0:E}MM2s]n+XLeo5sP|p[5;;Usor}3bBZ-)m.e$6;)rmCXe][2|PI6%D9UvOj00}XF=}$U[oMOLhIT0UOQHF*1Y)5k.{ZyP9UZ86s%=:{c3n}Fmhqv{]Tc,/[xh0w[[^+7B5XYp,RG4i*6kX^.{Vu=C!;65^(q(@yM-sR#NnYyyl#mtQvRNJzI9~.Z4N,i|evFNGhUf%zBvERP:xYt[xavZH|7m{^5ctfQqE8]2:}@K2gu/,+Wut]c!Bsi[eJ.Sk)H;lRK=JS2hXYh6rbs/=afuUvR,v@uU.V3R(~3%BP{YyL1{@h|48s%4lFSkAnY28pbk|K,qWc|^]:ml+InxvR2uvrPv$#,rPh]YcMU-e;,IaPu)+k5gCv|FuR;/,Rsk~6R4Byr1|e%JTqcowk2LK#vnG=)d%xd+cvdBo)L(f2DDt^.bRGk/TG3~cl,-W#$@)-9@,fXwJ7O}cff:^Xq84FRg!b6.wK*ZndHghJ6jg|Bg^P3.zM^;HFl6s;HZ:AXX0y1(i;;36%RwGTe-.d}G/5!ie,Y6(Z{qgTb$KT,zZLx51h:MQee5KrNS6*fr4BLqlo({ebtb{R!qdd@=X+8ek2mbTw{Ze];DxXnyP56e%B;NZp4samo8c3tokmN#6)6gS-ZJI2TK7^Uqe@@@RtY3zSF,5)dfMu97HFS%-BgL(7$jq}FxpuMSCwm3Z:NL!Kgp3#K2(Ya[sxr,[N~L;,;#Oqx.meBIS=Qg6gW}+Wbgpn[2M.u.V-CBe7G^C9,O)k3#Q3cdkxdWO]$0{R$7ckBFie#zr*MZ[G=+SLztpTP5f*e+zv+$DAa1mey}nYaEOn(gce+Em-OS[R:Aw}mSf8aP@8AGods@LwQj/(UJ|8BuIyQ|Lo9S1~/-W30l@9HIYm)2*OjL~!4*vphkGeh5{:^]L-tV4[b4vkxemwu5FXj3(0kOjL-LLnXgb.TMZ]wNbK]}8O!*#$Hf4WI;vT@03S7(MIVtm!91KOc7n*77zarXuLE;=$yN#6,qkFkC;1Eu/OBeGs{Qkh(W[H+hD$dra14b!AXN3dRXClaYaO-dY5Xo%]k[q+W@Y8nGEUx1AENdEW^kSz^I|CaU6L!^mnxqCTe-I,~4d2Qgnn:tl=v;vsR5qQq%5+]jKo:!#J1*PNP{Cyn/I4(7o/rWkl:+F,TZ[W)5r6w06wfb#R!.6H,SoiPu8Mw,,hhZ6#vl6fUM3.sDo}WD~aN^|PEMG[+cI~*Kx%)$z:,|idwhrdcc7}I)OfqvHqVs^8,R({K#Tw%dhbaxs=Jt:Xj|b#gEy}/qt75)RfHlY4nBeNZdb$E*5=GXQB1gBr[)TX,R+X*cu:P/6x1W^mZr:(xRmb#U)u)JX@~zvGC4U{wlQ9nt5jA^vxIyVPG+Hnd+Kr:L.3g@j1Q}Xd8Lkyl^7Ig35#5K|wj=N;RJn#sVdw6KNVjr*=)w((lG1mv;fls1k8!zr{/cLUcld|[MY$%4:):C=Ei#x]sJazxR#^hZA|mOeIx!reh1fjtOI%H-m.OhO79%3y7)#5$(E!A^/0mPdq=-HF/L|L5+Ej$oG3ad@(@TeIbWyLVb{OQcmCn/{bDIEI^=yX86ri3H9BynKJlng#)i1S0Z;Nr!bL0a(-yKd8nLL:-#zGhQ0,XhTBc[p5+#wL3|8%!wHP+IWV1}{x,(W}}AC,6u(:B0oY^(kxnX,lGU0$)J%B](~4{0M]zyaW[NLjIZesF;zw(u(3h/3S/5-HFlSw~j@qx,6IVGl:5n5y~:,:plE.]5DfgpW,aG}VYvMJ((NV~/g3Wy*GN]dcubqGh[I1!HEm{{a)]s8:V~fPtdJXa@S:[f[$;BSg{=Q/[m4gp3new-}z*Q%/!RrxM2WqAWKy$NF=8eXqC#hc%N*L6WF1Xm+-n#(C*98No[ZV;G^5!#FeD(,/z:ZXPTE,z.f#t0(v2t9pr7F6BAETvpgeaS^M[#1z[=T:h4$tQhrYuI3k0V:V6i0}/=|+0G,7z00v@PukWsM5~fvO[)Js20^w+iaMcP+BNRd]=H;eYcAT-LWmA#G$KR-r~|r3Z9FrtIX8ET7(k7K[x:002Dx7W)(g@BK~:Kvj0@v*%^;/hRY}.8TMBQXP23$xzzhAs5uH0iD3O};@ih6)w0{qhhO]5O+z[DK-8XyF:)vd%RBUQLe2o*e7.uko,7pJ$U+*772/Ti$C{vPcYB%2j%WcD~Cqk[/ZpbY~CCOyX.cbO,b@}Avw*M6,.87auR[E:1Lrr!di+t/O!!XtA9KUKtWxq]BOH6H.!b%]w2gDw9CFM+l8EDplz1y!-79Y{+ZR69VYTSwvC6nWXcCXfW8I~B[b|U7:f-vyKs/E-l=;Ta@)h6Z;e!IFwnM~1BgFFePpYB,i:w+Kt4Ba(.(CJl6x]u:cae{$9VAXk;erxp;tHXREbxYJNS:yjzO=;C6iQf$iX,8CnhqS85+-APhwrrumV7!b{126IV/!UaFVgEMJ^p/c$2U7/pD9FT.R7qsgZ6u0iircyX$Dnfeo=23/p3=FCD0I6#ygVAaP~9IcjRz6Vqz1pO#C]FKzIVl6]h8:U{;14S.-8Bd@0hty(#r.nq%U.8G$dSYiUp9J,YPS#:}%Hdf=iWSAi8W%Kj*sgfq@9^!rm%q5Q5Sq=+Ta3H[%b(0}m%}MPe4:i+)ey){E;[W*58sn3ZZV[r,3gS%djQ{~f*j;BC^/E{^Qb)q8H%K;9UD-M4*R-cvj{W$tO4G@H6L|-DZdMqjd!Xsh[G(:WI/l!RASI8]xbtXC,JI}15B$@tMijRAy]%F+%J65^JH#}Ind{XV9juAV+J|~29dz.mFk,fn@{vB[MZT;=eLkcJliGK-[MTEoZ[(%qC#)1$:oTSH~SAWe#eYIUJ=)l#s5Q}*,H0uTL|qNEhB|#W9::!f=84PSC~eD+e48kIwLF)%SmomjfD7.S{Lwe{OcMj+gB9v^fCqll5[{Vo]}iyv}Rf3GJ;6/g78*|cg7PnEKZhz*du:%g{VdleaT]7lU;J3LD=wP#1AogJrXo8qC6*b.%yE^28/fw(No9sxHX12t^Lu)$I%#Qts9%Q2RiDQoDa*tU=/rLqdXpO)O*,YTpi6INdv.{ossxg+Kzfhq|]3bbHAlT2-H7#3*=%f97|fn-DTUc0%P)p}R,[$OYU+=DfXffK5eZ!K2:hVG:)wbJlHKie*!86a:Aeb|i*4qyZve0I;~^@8oU8c#QRz)[]}=*hBa$w8nf(Rqk.v%|0hCkDrsh-r);riCl8Qg19oo]I2uRx993/$w|%teI#sMu]mlQrzTesYT4oh,KlvtewP6ssk)ghu[4O#S~-Y4@Ew0G4I#rI]s|VYvpG6Ru{.q92FQpa{9ON|2~F-30krA3L;sFubfdIcY41@r|dX;jhCejkF3ZyWpJ^|O3^]BT:z1@T2OF,EkMCIWL7nM=FYeYo%~{gBOos@ITw9tZNEzXxxsi9-BVP,+zX+$V-+MwLTfQn.aGt%ITa{,e9=C5{Zk[qI+$K$zrR1^22qco3N8uf9|%nV0ms4%C8m7uVvhfuYxpNLtplK:LU:GGh;F$xdq5h.CkkyOwf}9uua#XiuFH~^b(ADt%Vgk2!|D)|,uhn8JnIlu)EC-nOdvkB0NitEX[(q!I.:ObjpryLhvQpEiOd@+YWLb1O%]]WVlJcP/i/t^R%2(h%0wEN,,Bfaa#2V}k}fd=ndA~*o~S3^w0FJga6V$CMci4DMy]l#Ku#8Oo$,5I@J,JU4^+;}SQ.nUgl{U0408WTaH*n$H($439|Jg7^R~)vef+;2@dzpfO[jzHwVG#v/1GfN0QIUazDY6xA|DpnDCqW^n[:AMs4vUz9wFxK*=|c@d7]@Gl.-n^XhTlCV*w=}2-=O{j4aJVg%gMq:Y,^AKs:8G[oXXeH.pZsV)R}41Zrxa17~~Ai2S8r(@krZo~48aY1js:T|Q,@;)Pns8cr@a{Tu(BGSg||bv$WyZw0E;qgtP{rYy+A.@P=S1*FVIsff!krEM3n/M9RV@#1R0{GCkDobiQxP~q7wi^N|zmc.$%nctL13TaRQL^Op7!n:BX28-M%TQrv}GbYdM9c^C{Rdf;!IDhzfvyPe+fE:ER[PzC5k,65MMB8:u@|l;8{(eM;5Xy%9w]/e1k-Hdml}jG[we(f)e@WIRGekqhREkr/!S+%fZ#(4W2Y{^yI/j6hj1k7lP=r7uxY!ri-A2OJAjY{$]dj,@sBc*[F*]oCSR|wh-LlWp-sDmaln9jx![T|ha4n=Ir=Xois#=0zejcf}xsR#7PPGAMi09uH1Fi^y[2!2zWW*:uIfK,5ta.c|ChboeVYbGs]n^Qxh3Ie$g/]yM:Gj^#Requt{)OGLh(T:DZhb=mdGF$mfuoqx^IL*fL8(sV52YK:mE;!K%Fa]-%rl$f=n/=jF|H%35xJy,dZ+uMtAbApfep[MUSl|}0R7faC|F0VITf~b%2(p!d=Z6%92fs|SfrcAMOZq|LYYLOKhBf.AA@D|wO~-nD.mv]O,s!W3}B+^xnid*VqphDckJCXdL,{c]atLoE=Yj1sr7q!KrkHs,LJb$%K@y1{VlihFf4,2v.X5vQq#nLOVZ!%RS+eZc,ny58,QpR+/|O(%,*p53Abbg{DsmH9A|SR6^QGCN4mI~gnuR.Fjt)Iy,[6(U;-/^:ot^T3{X]wt@kZ!dBNEhd;Px21(0tX=aQ2q+-r((rg5i~OP$mU-hk//H3,^Y,}ijzHn4zq*dLSiKOm*(O{a!ic~=H*okq6%Vx3Xs!x#@VWK8QzR7Q[|l9L=e.@NWXXQ7o2DAK{;{@aL06zbh#Co%3FXEK1;dwc}h(J^}wRruTJ[WJl%*Xrh4zqtd*qjWC,0tF/nN.A6.T~cnNJXI{]te[cU5DX-)Y{E9Y::gJ)nw3}dk0EVzPz-Nn%D~Lm.HsSk/Aig.a$m4J%AOe$k@Ed[Tua(kaXcgreos6;aqiW15u5%pn)AACanG)D-2T^^=Ne^u5O9hi(,q)3[M%,hD!,G!otYVC;tdS55+i8O/YK05zZLzV1a)nS3.~oI!^|pwnjVUJl:l{QXG@Q}$6wEMK3ou:aGzrhu+GB;MfDqT7BERVzyG:aqGrA.wUYY,@xIXMe6Bxg6q@I0%Zw8#a|$4=FY66w@}Q55^x0Hp7^EVWfUcuGVHuvoVL|~u855Te/g~|n5ChW:hNgX*-G8VQXRMKZ16dkb%-ge(@wA,W#qPsdeZt==[D8/~HgKKv-5|.PsD^Xi!1x71#gbiRC6v%Y:l}hMLewt5gG864ySK2Xs7V!viMh,eiMJ]P+v*IP[klZb.kxlnwGt~@4d5+qi{P^Gk(l@Tu6$.jr=+W/b.)aR0WR46Tm2JJpFO[pB=B}rbg@dkaW6.CGx,s0C@PU4YQU+1SfvP8q[D}[D~IBc$Zb;XEr.Ew8j=acX#*e@JpoebA:r[T#J]tqGO0M{:D7$n.m$^M-=ijFbqi|Pr4:ZX9$c7HmB~o2UKec-69y~J9=+TCyb/}.B@YqB!%.HDlO-NJciOEj{V9%i#+UY8[GAWt(bPEdBP}~2#rC4uL1ZXd,xUoQiXCv67dCNOBP/jN]YBsJH9zLK!,s#g-nigtSIXOl[iA@WvN{d$;Y3!2m4%+9p0{*lein.$YL#-Bz@f}!NWDpXE(zsi(WxHxUCM!Q*/$Kwg7})u{O*}@^//ApIi/}z5^{Zr0auJBfOEk)Jsoqv)R)C~wUfF~/wXp@{({=SMvnGbJFzl#@n!Dcvde:ui=WO~Njw7moYI/58QK.80t5=6gHp]Z:UVP/rI;9x.|E32qR[j)/5v})7Z|u/7+=FJEyjxz[z;k]1QGvC^7qCNUt)xom(xI7jslYkguqigYGj3$P#osOE7IM+)M]VRcP;HTiLzygXG3t+Eec.baL+N~Lo/ZHJ2nZ=t#85:%k)DW)EH[qCv)y[6|:grtYTn]FQtdPjAaTF![.@$--]IB2cfTp2%93MguV!rP]+:c74hjr-ew2^W(:J6;yUA*/tm}HYD(H=J.Q,xddU5O8A5XyBs;Y}06onNKw::@[|$-Lt,/}L2tN6%mw*Xva[yN1VL@W$d6a[l4cBZCba^K@HSjOi1[7Ogb{X1heo$Vq3]xy])vY~wCgdA[pO76}1xkyn+k@Qek}jQbKd;R*%Cds-@3Uu!ppsP4sx(o9#)VU7m5L8:mDl~d$r}*g*TiiA0.HdirIibd]vha{*gO9lB5e,$*QF~.uIIJ-6!(y%yGQYod5V9Y+Yp*b]Fs#-x:zxRtYYi/WmztSPpF;ttBe2Fb+*b]8=~!AT;$,y,F@yZn3Q{3qjg7~tM#Pkc38Ob$jUPI7}wl7,@9zrt]507is*1!9#o+(=o9^JRPzib7A#-u6vF(.8GE2*[iGr^OOE2]efri{hVpaer%S~ZXuGyboO*UiqflQ-Q/Q8+A[BvCbf0[;LJ*13*K+rn@Kk(UjBaITHr6lyIWTIgoHphcjyJ^5d:S=$KNI;Gt5L(./}OPrQ|a0LfU2GFR%Z4Hua/$ccjk!)*Y@1A9]I78dwOuekZL4v9D2fYIM8SMOO^e5%dl/m*slZNk.XVnos}mu^@Q]CwoH[{cIW=iOu#YVco.Gw$2c0Wh),D4+-Y^$q2//p{Z;L^u.3F1AF7zHgEI0LLqGg1H3NW^gXI.0E4Z~|-S(4uMv$R^d;pT2lT|m3iIzi(290:[5i~;|B{v[ZGMx7a!r.i+wLKr}KRQ%sklSEz3MhI7WHS(ysQG;B7L9]RywPiUyEH;oQq5G4Sfh~aI+baFz-)odHgavrCsn%K,,U2]GfnpwVpak,0K/Ga:!r+!NdCn@$Wel(.ZYnLwf,nZ8t=q%69t^^Qy2x4!c/SidDuD)Hzr}0{)zvN!T4YH*Mx2cs0cxHA*39vzpv|YmSY*Ui~[b0yhV:LNf6w[[uY5n[nRgQ(ThTM:HofH4)c~e70Imk(P06.DFuqVY,%SQs$rp^VDDX:[tkdGR]iX%x/SAQ{xaU)dwvxmc!jt0BZ{-9]qJv=$K48r8(;ZS9]W5@iZhE%HIOnURldroYYODU03z}ZPfF){DG#dua4JUOm~ma|+}RDwe/Ukb-R4HvcF3zJ3iVA+*R6)JPt.Y91t(],]S3/)AblPj.1YFAN9]Ebw#IDd5Oiqh7Lx=}6IwO9M%Y4e2Xl2$w~u3tz=qX8+mJ9MIbm(=e=l9hcaiJEcz;]=,XVVQj85n}#Pqu6g3yG!JFskwO[$uhc,Sw(rbG4m2Y.v6Fo/l0yyvHPO4Z4[Les:B,XC*iDG#hneNKI1/j^W3mCN=(N6b!=yd2!(x6x.QO}{|vR*g$(q@3(5lhi[Vt*]3m4}tI)n[RXylPW~X.7o}|ZE!HeKej3H0z;H.H=][Zfp}md-LvWjSGC^!,)4F]-ERb3JNOmz2RhFQ8Juv=7~m!oAkyvzoB#G+FSTKHebWPj^:2|b,phm:x5Mc.mcXT!*QUzec8W%)N~+iTeiK9$x/gWNb;f@NMwphz[T7$T2#zK|fTdLz^=2u}YKB|u177k,Ufh[0tEF|pD+;=%09*G~=!#PG4.{YNJ@R/+cMLG@@Pkc%o6@PG[Obj3h+M[GA/cK[jtiNqRUEdJ^7#4xZEj.XU;pJi^n%~VE*5pVWB(F=3pM+3pZz@nOEg~!MgzN7X47i+fcD5P8=R8b[5xKydMf~PrB*f/RFe-K%NeqT1ph)RIZ!gNWdC+2$9h,3z+z}zSBi17:1*$%NF,EQU:JLoy@B$tV}E3j!3/t.81vi(rhj}vC%qOEyzoJAXYz@I2MWt*ks!x8Ul}z2$l4{5K@,Y-p~Zn*BK94C6[Ja}G^S5hT,MK;{7xOs(x@p|r;jZ(SaUxiP8)6qUbYNwRzlCO-MZR*$Z)buvWr*Jhs}e*1f8SdWbG~/QL4HOUFC8U(@ff%)Og;#WB4v;^qPt{#JaW;x$e1MbZae8HsavkSm[DQspTjFRT8CrAotQOQwVWP:vsyTlvz4yDUn-0Pi]e-3^^u*O1jjgu%O!NhoFCy.M|C,]cNiDSmFsa;GLFDaK0(mM|,X:36(4xS#l*495UJaxO530^lS/E/@K#J*EQQWIQ^h~F-AtSAEZ/1f1UwxH7%ZgMoABKcdxeAEo6v+NPz3;,|jT,Yg%6gVzSa*AHiTd.g9Z[EfEFGUJ;qe!}m|-!n=C-h9(DnUq%YQjrdg]3I;gruYIUE7W%D5xV1lc%lGF@gkFJOj#$2}AO#Z4*Wn{j6=/q60zGyDBUndvAPRTAS83l#QQ:wTua9bM|bYtkq29aM0N[96te3ixn[FHc;deTY/7-n9$+-6Q*DJ{=hQsdQaPLleYRuX,cJj8/k|!X3UE2j)+B:$d/g$XR:s^KO:e!CsA@Hq$ABvKx=hdR[ojprol7p{L]MXg7b7xSCiP.;r[yY#qRvP:T1hnCUYyR7KrIn3D,ARVV;KBXFvcgRd#YT9.onE;D{xh1{cfNK2xGrp$;GE{9ESqPU2zEk3zT.m~{oBnV2OWuO*}T43tfLFG8ZCoQR[[FCgB$7y3PtQaQMSoMO7PFU!b42!#bhYGJXD-gURmELqMoP{Kvf9|4.Rq}BbX!|oK%xiVU!@y1+7zZD3T08]55fHKAO)]iQ;X+sLWWsux1t.XyU(e,xdv)4s)G.)l|~ZQO)SrNA1nf2Pkrkq5@}-GYy{cBP[:{=7!wVb(L4NH0kG%=b^#z(@8-WBGUZ7lT@Iu(Z=oXs%ZF9t2sed]d|;JzKlXfjvjiN3Y-a^[R*a%;OwOP#qV75RbMoRhcY+ZCO63ABdoe-ky[|+N04Qj1Q^wwRM~MN:uW|bU}#+kEStY=(sCq+THKYg@cL1CB}{M9+gsxE|zA*pe}=.M4iIML.4oGi^P1+~@*KhH)[~GIhW,:+Pl5!nD8#[hfnv~mDjY{~L={ymjg=g/=84Z35A[*WQpKP~6A*{EQ{=9ZWj/6Wj~2(UPdIkJALavsJTKJ+RELLk5[;K=)yY=OtKr)Dm/{y[25fEJG1CQTGbDnUMGCtwbiP%rH[!y%8WI%[4Y4![cNfyp@i]h@6G9#[*HS{%St6pghpWZAG|X2Tl.zO0[WXHM@HW].bg#4+Hw!AincVdnIt{TF!MVLb0nVl9R9]LcT~2@v/MWS+oGv^]-ZgK0b5y.gzYwU|n9]h[AAL7Wjlczvi/9ByqNOOsby7$fb.]9nirqw*.kf@+Jk)(A%YgwZ2CJ+KZ@bHKdsdHf]4,WV7:pQlnGp^(:w-R-bQ@qT]}F6amA/OE8VMPixL.~=YoVARxW];Rd}NiY4y(|2Ook8r((};LXm+Nf/kLk~n[=J-ia7q6|lujFgk!2[Y,95|d)t(+h0SEK0mFcdb/X;C.-{mTXu0Cv){YJ|=!gCS++@pIZbLfv)I5p]^%o{eypWuRE;rvpgG$oHOW,0RLv+#Qv{1Eh=JD8*nXAPFj$4~F|h{FWUbg#$wF0T~ZNbTs(S1L=9#z|(]x+WC$@z8Ofi.1{W)z{jNyjb[yrj/zBm*v/ZZr.ExIBp57=fFG]GKo#mB5F:K84OW]O7XYr{rXW(mBs0*@cQS4|CT}ah;.*e^~,,i/M;,73E:O4cb42h!%yZ1XPa4N^Pwr.k;+U,TpH}k%26-tx-^o8@W+bWqFCaFO.!^BvE%(mU)%O:nCf78St4QbrFoHCoeNLlE)x!rw-R/y$0B8^$+j#KV=25NOO!VeE(cvn{GE8VDR38HYM5LOX*}c3{9W[NR~k8T:XO52F-Hb$:zbBt/YtYctwrGWZ8j^aDI!;vQZ3TWf.gTtMywEHoS3C:!WQaa/5:H.GQ.ytuC2J4:1da0Clj)1d+c4I5ti}ipX}RMq-7D!r}3Xj9dD$K9eLLZO@I0zD=Z4a]-P2d*%qB+H/QXhrMe36D!5[-):AcMD4B9pH]8Q*|$DOsvyBS#2bx:eNVtC{$PBMV1D(7Sp7w3JCG+M(hI+)kTYJ:d0M($EL5TXkh1)JoeT{dw(1UbAo~%Yr5KYoQ;K=mK~h@ib1PkZe:TiW%Q.{rvF*q{q!=/mV!75Hor]{K6]/#[0$CY*znN-MLKHkY.|8No%fMVEYbfO/2Bc|7MfP8:hF+yG6Y[!cb=I8[Wr$M#F+[57bQ~)XRGNbEkz@dYQ|qMC0Q*+UG:H-4^M4GJ^$y(/,lCV/KX=ocdE24!1ZBM(6gCeXNlKuJ:;fg/j]W,N=Sn#pfXuagbn}j%)Sj.XPHWI{[Mo:!BhbB3qDgL+RNK@5mz}77.GZW*G^k3sg7O7uP$#mGGfPpWY4S;/Zy/S0q^U|F:GlmhKEPX(tS!zE.c.qY3s%zvLy3N5k4@cQ%uh=+iFefoU#Zbjz:Pe9veAgpEAktbZDceNv4obP5FHx7-3|z40HhPh+y-QP;eF/KeX.WFC3AeBc4kx@.t0wdyY%(GL.hQghBJ9UU9PqII}PvGL^N%:E[d6cjnDkkJZyW@O4h(K,0,ds[kavl/dfArbA%=!t|z#nU2tiY=Kg/LgVXiRs*y%57:mb;B@$@0]l6!!M6m0qml7#qY635BU~j8!79LINdirjAkWAQAhtMlMgl184oFtPuh;BvRjF.6C%NMctLO8c.ZYNLdU*xV$JCP^/D[(]XEj,knMJ!XyHr7q#n7sZ4#UPG2x0#uCY)mfOz/vLo$c}pdOv)]nEoi0-]DoK}rf~9^/|xm8Y1;td-/MiIX3a8rp]nt!2gfY1@^oU$ga,lBfqeHKK^G1bCdNSV+1K!T#Hwx}.{FmSe0y=|-VS9/o322*UIc(]:/#XpgsV;av]kP|!o8Ui{T/lfSFNpd7xtQH]]Ig{UXG9VxFCF%[T8D|1RdI9w[863;E[qzu^pN4cBO*$ecutCQ[A6sK+}8zk}5K4pRuv/s+@sR[xI!]4sMiL-S3Yc8t=^+F$#g]))KMy-i/!%XR9@6:jCHA^S*5R9ykeixmOzui,Bs1egIlkN9X[fM3P@gnfy6]ZoQp6|~IcF/qJRUAW7$Fnc1OSUyedds{e;GN#KuKbGidHe561oQc:q/*fuyAOV-%e6bMO.)8(a59|-$N,IEdtR}3::t~V9mKDA:Cajo5Fb*$XMni)Z/XtDvgAPASojejxB+u49kM[ANq{3rVljLHo+{P$0W^l411nwk3i@SbJND77/%DuSJBDkH%mOaR}I$ox#rDt2Ju2]i+]Ka/~1(s4.]z!xsqz|D)J3F[+^cMZUq,T2J^KDHGTVQyx]:3L75ymfVdD}D*nh%W%#%@A,80:d*KT|BKEHIyno9ZQ2j^LVh;o7$TdLk%H3Qa,d(LUE}Y7oA|vE!*IWGUFEoblM/6H:W6N6DYki1FfZ:BiH@~1[A%TZ4vXK^PQGcB;BwKOV$WR.sY0fsBp[(U#XoIGKArn8d$~S%+;[67[7IhirX.UOLzoZ20^|/uc2tRtQ6*,CcWyg7Q96kW+%irNvu1u^;QH4KES||]yi7ubqpW7vsTdCJYIAkv9chox:|K!xHa*5pGD|yMfoXm*6#b}#N70=,5aPshKUGO[{GjrEizXApCsb9c$EBBrylb{]DqihIAfL{KW8G+mNuIoy*@MqX^}@L3~GL6n]~XW%M0inUypZzN!@OO,N1r-79^z$SKwd{o3pf;]HR-~^qy!S330h:GcE)Ml(E7hBrT2zZ]LBpNwmwBs;sIeUCbWp2L8zwV(2PJ5.=,:b:O+~LP[@h/uSCWtl%K3LgI[MsZbSEtQ+1jUzkL$jFsO@z~X=fx{@+j)~OP~8+8HmeN*bUegu@[.(#k~-3mwBU)Vm~GNv2GbCJ,U)JJC^5j]$T2O1;VL|hJ]MmN~ce*%!7VbgF^bjc^Bop3q45ld[^[F3~x@^}.Z/90P)t#dc@%[4}wGCGi9rSfgT^tlf)[7tD4=85iZxUnF]i!tSyf=(i%tcK}%G$-4/U6zqf@n7+Z@QUAY5uB|+3zwo7rgrggAg]67OntI6!#GlqrC!{!z,t{=soiMyCvE*:#]H5N26,9@wsO}:POOJFMEFTiWb}iy:v~Y!(v*[huTup0J*(armCk#~BJBI|+jbL;gs%(#^9.W/M:Y:-i)CLx[9{MS!crZ9)ox$P(N$aS;K52=u)5ZsO3x{~!p#mt%emv;%;rx,T/}a:*^%sb.D%1~tg:*cvHuCYV(ZzPJHKok)/:}g/*VKPB(lNE4V(cDCyGrOFx^omp8K(D]q=qn-8mdPxT2*v4axAEf3xq9$X#7F[HWf^O(u/nfM7ZJH$$Ywl3YtHK)sR%Ra4IW-:WZPR[d|6%5It$,w}U{OC|ojXri7y(~7qkMHjoX/eBp2xK++6d*{R3B{~i^Wi[8*0G8BcA84VHu}b*[5$!R@m%t^Z-BUiLCoVPfI@P(0SfZ1|x/mB3]/Z]1Kfttg{zQr;=qW|.@UMK=Br}G%7()q*BpQk,o5VF5^%bRb^LoKhE4!;~RL=UI:Z0Npp05Nk5TuYK^#FBUwjy^4b$een*u[]D#/;I#!x1BUFn%stqh9heQ]dM04#c/8)9-p0N(L-ZR*,GOBe^}ECxcehRWI:hQ7KKQTpCP7PYFWp,U*zzWgUvcz.%,~m$x;}jfW|)Rkp9=,L[QGXF#MFaE^;8Hb73RtDIwi=sqwv]kIZ.!k,wS$jp!XA21i4PfSa[dLPg/X#(itv07^fIX,husuJtfvMvjLsD]gcTwk#Ne6l{Q2jg)nNd!ZQ7/3[iX65Zg9KEYe#,T$h,r)dJ.D|:=DNlm(V@xP*ZOT)(j,;#GfGv$g%b#I]jZcS4^Yc:K:LNA|QNV!U((xW6I4njg)GH]v0Fs#xi[V$I{6dhBLQS}mQAST}5.e%Hb+-)qN6Zw{%tu-!^~F@I=Rb9=;lPy{E@!uyF(-z$foPx,FmQrm!k4O[x|a!aR=IhS9YanhDnsaB{jp^U:-7w2x*+:n6gmp2m[}7:%eRoLz8i$8Ae3mfS@+hRvp0T$e!X2.$l$bVy%WdC=4A![t;(nB==}r/HE$o*F/(umjE3jThUY0Me|c.8+0YRY:va72gd^8h1nVa=+$J+OzhxUGgb*D,[a|zllfMQr6@398gFHs:QHU$kV7OqON.$(q!28c/JlSY4(/7BJ4R(Ns3AyZ7)-G)(G;3+vl9a-Nww~q}CV57#LPTQ@(~YF^,Ux~D@Uop6Qxu8i.xUHW+b~](w))!o9EWQN)n*P|JrYapA{NIUQfc8adgtNgzJu$f[nmP]NhnMm3YQ6FPoc$PhJrVw:|yLn*BpyAuaX*-I8+-|1yJmo10Kx.FIhMB)z7F=Zdu053P)v8K+9v-Il(0Ds+if]Y+F6PFn5t!a^Fiu*E$Yb1ECRfW*0;PK:B)!nT$s(C9Wak/R~%kY[v}9(wTz7!#Oe[N+knNiju}H%5uEvNi(hu;N0~KleLn5%QyEu7*)rZ9FTtlq9NPdFSTR,XWnQM,+2nReOMgxY$d@Y4@--HI8+FFo6Kp~5nAsGs5s%$7ChzA@Sna!c{O9cJv@p2tw0}kyD!7DC0RL%V!@~JbuYHks*61yaP@qMpf/;VMpH}FrljN4M#V64-OgGu4EPg~]lc}/V]GqcrDRMy@%WAp,~vwP6ddNHR[E)7H:6/%JKybt!gGELEbue)Q*{N!:39lQ-}E.ZI}lbt67}f4u8:$EBdW;/(E(1Kyu[|gh-D@a$X]b+Ffd0jmty]=V(bhJOKCR~dn/EysxHz:f!F[GdN-RWRgAvsIz}4}xBn;w2qg*tS7yxaW#A%qEv,AVIz{YSC+Ebp2m~WlB]/fO9Dpd14XRdG8#~8Z!zoeI=c[h$FD*RRbZCL!aFpPg1|Npi:OWAvTnXZp{OaftBPnSEn.Iw2,5XRNO~HwR$e~S#imaK$zVTEj-KT=i]D@}8-@|G(IQKj3MJyXvJ.*mM#:;%2e63S;kml}9%1(RyEy83EIBV4Zi@07Mu$CWQWq#jK/FYzUSQH0y@U~*ttOo-dC|R@kt.,A+lAtAwsm!5Dg/2.y,y@)VCc9xKBBs6EdRT8S:]I!JaYprsAlj.jXqQGhn3@Oe.)!9PtGGfJ:+F}B7xk0NuD^uT1u3VJl/.FFx7E01$8FiRxkNaza.j:dJ4NjMjMHRC%RrClH{$p}JT/9c{:het@97qU7SeBlz7]sZ.VUkGTBCXE+Q[X}n@;/WkG!V1:y-XNj~-n6p*$[KZHSe63{vz9uKd7[e*[wT:1:wD^:c28ip#PqCdKpU(n~|632!E]{93cJa=Gqm{7QGC*{V%R#Ya;hvrpahqyNP%(={{jCL[|cr%NIG:rTu5DR~J*L9vP:rz.[54GOCJ!S//Tx5IwU=pz!Njna,~!$-Dp%SmZClNTp.(r60K5THdE%Hs6;tY2AKSOmtX5s%6@h3v,|o3aTT*b.PIH}~PFhVIauF/W:NzWz^vBHzIXI,Y}9hM{6}s:rX7!wHWQ*^sPTD/R9%lP4!A56vF^pN|^yfA~RAAG3K^:6XDw@%7il8[}ukmU%#j(TEWM-sAREc2oHH*r}AeX@)WtLd/VZ2uguq5XeqH=H1HK(x@cNVw~EL-mwajRT]@4796XHmH.yGsBzt(Cb:h#fmS(YV]}aJ89;L*HqA-2qEM!#ov^6m:%zyjDnja)J%5+z1Ws1Y(tf|ar~%BG^=%8~kV#.;+jbJtKX!pJJLCF+1GcwN+|]woP3ueS-TFX{B[j(!DX!25exTJNWS{=AgMk*6SCM}Zn}^:HWGqOnf1mII/c6ihY)R*r2PE0$3tgp8CB@=7dN|{HSBr5xsips|=JNjM3:wRcD,+24f!hsrX4DFwy*B3nl]kWBeQK1M!SEg[m6CPb;n+}$7bGq-#W::]^NXQ,pktpUQA9yPbbb(SF{YEU=EWBviQo:2Tb85x=8n/asSuW.wF:$}Vk:Q1Bw1iu:UkF7m[jwWSzj}i-Sfb!PN0KO[0=MUPnJxMLhq^eWC^@.c3arE*mphuqiFpBzcLX.UK@^|NC5)CcGhrL17#/r8dR~{hEM4^,lR]S-7U|$fpcoH2jU5*sTy})VF)r[Fu|^^jGPk2dr}h+#y!aTc|59ZEw4@,EKH;.{W%Y7CQm%e[/w~^Ps=ocbo(pBiVAtm:%]*r#1TA2!Sqf1)nDbrP7$bIWqj{(p=Us)1a9qDut5}w2cLgGaajfxAjeoa)l9m!xwvj*(Lo#9OiRPla*Riw!e5u%3GT4gL*1j0mV0AiS4)LiwuJ|7XoeT$Jd}8JUIz#ZvrkD)8dAc.mE7:OXv8#tV(4c]j/fP^!H-#{D-loF9TnwPR-DdD@j;y*nNfY+t{MCF6Pj(xlvA^~soBOd.;-q4gF2lMz#RU(Xddos/TfMRxYcFoKN{,2,S81%k$$c;gGXc;vt@U%H#sg+-XBTKNb;w2TX1*#P$g!aE]gCjF~gugkFn=77xUXzYh{087-!I13tI*+BM1t,IG$^CQ^aawe09{u9S%r4c[E@g(h@=hD9wxkS#H,UgM,iN4Egp1B8P8SxhRm@/NzGzhw|{!$/r%#%;u|Dn9FL7M!}kNFkM6j#^0#AMzp,eiQ:t4Wslu6A^Q@b,lG1uadb(lNNyfTTwA]]qp2}g4TtkTKgM[#2*X4ATkhuL3gvMqeadTZUH6ykhKoyjdIi[=NZS/)C%CtUHW(Nc0QhaP^0uA7dbs*!^9/.I%v}YtA[,,Fru=;Py]~kN[1tCmHuVcOSyxB~UW*6!#x-q):(6-,rwa{^iVxs2c;,]YVcfTt]0hN9/5;p^VcLJuFUoAE-Y,ygWTs|/$g2Dod6u3VC@kSdVb%)cpsKs{qBr(Sau}Bu%1NSIyxeQ%Xpxdc.u;~JF(lcA,Sw9rXk0py7;V=!M]*RLUGh[myA2j+{P;L4^FbaTyYYa2;E9UxFKk9EGf3$oM^FQjQs-eV/l*30j5M-SvwDRt3c,5YB%@Mtnv3iDzP1MojDUHLjb-/MpaJd:.sLZ6.goh^DL7a!gzboVwbAwx2I#laLR|BTi0{cVEx#|rVoxUHc(#nK)rkAWu(*r(6!:2@crP.WmZ:Q,*M0}dxvCNgZv.OS;[*OkC;^,KjZJOxX68)Yo3GRD7]+79d=ErJ/h*=]Jf:.V8049{nvoxZ1ohO8E)yUb31KD{EP2Qs3:[2!:x:tC;.F*J*Kq03mfP@2grdAJud6#nTr0Hg0ZzQ3oTd8.,}xXYm,Lc*ZpME!X84nQp7,4+Qxzl[qX}0w1x2pOyT1fv14P|^BB7.(%WeGm%Fa![)Yujg7fiEaQ-w;I@]vfJIDL/LvC.y9O*R=9%A!)xnV/$lrnLcWI{qHW0hg5*R1H[NYh0wyPtu$u$PwsO3/^Q[5gWY1.P.IEP.*1+L6+ysWl,mjt*R+~:YG[dj%IXV{6o,8B=A)kv8/JuIY^L7E1t{(y*JX8BP5WGE$2|yfQjb;p@6xZoEsCFY@KH*LbNh@yDqWGA)-lpE!WMlt$l9Cn+|Nzywo+~isWCQV]3[pXS*8eE733TiqT9JSL433DJU0JTo3VpXy,Ah)TDvsP1b@qJ0(YE]vYRak^ho;^ACNHqJ#P;EucZZOXoT^Ka@xcyPopqndEz5)t[EG)gUG9HGb*@jZwmv.yk9H=WN^vQS~^FH]KZZj2M:E6=RxAS^^aqx-gud@N^%keG,c{Q7V6=b4%Iyt8xz7b1/5*daP]KxUk[9FAs1{g:Tcr/6Oa2V.V[w(@r5ww~Y5PY1}$YGPiQUKPU2Eygja}j20UTC]a//1:z:Lv5bvrK}1EB%nsuq8CY$-0ClF~f*-aDrdh0*E!s{S6d]NsLhBkaO-9UL/MP:n+KUkGH/D;!]5!b4h9i#Tx/)BjIgQxjM/IUwj)n*K=o~5#K/U~tSPBAs88=H}PJ5orZ!dSG,[,Z@(mVFw;glAo9RvfnPc4u@!lVZIgLtcZ4f7xQI49cQhtR=9woCMH3K[w-j/ce}$F!CYm:TqE9o3u9!C~2TDV.-e[umojvhXs]Lw3Wgz]8Klnfv8DcIuIFpqHU2s0HA~,+KokF!kYHFCA,uc[kqOy2{-,D;LEp,#Q:5CFOFzyb*#Q/YZVXQcR0-:[SQH:3.v6GeVllJh*mjE5}YGRjIDX46-kfVoURQ8XA8|iFIEBy;WmQec(0J.$qKH*nnt{b^gPUOHIcr9MceJI.(Q0^]D7-z8yFZ#1UHA(E|Tm2l!4K7]m@DU}o:AS)S)AX*:ga:mXtbxxr97wBcL84#@$a.1H=kr+2Y{Iap7tNNJf.O6Vz[yo:TGv5sJ/4;yI0OpHGA9Ik(jtN2gC[LCsnMc~W:e=8Ya0*#+zdPqP]D0rB[RDAfjI4-kJ8X(e3zHC|.I-rMpxO||gn$JHefFbHPX3jCn+Z:dgu.PX6$Z1%9Lv6$1KK-xK]Pb-z]FblJF:ZX=vnjfBuge5am+}2Ook;{~Wm=z~6j$*9IQ{6EJzp*=2*W*[%2;^;=7XEgl93r[GrP3R;,C-me^%g|$o=2#3H1#]saLx1yER1DesM;eDLNw(.0JR%h1eQ#1t)^@E!goMLQCGT8hR.6,=(t[/++LCQH,^-/l*N/YzY72$S|uhjoqY(EZ;gx;O}{X1{|.wO%z8AJZ-VQ-cHX}F;LpUj7S{W(G{ENn]yx%3JvLpH7fqn$-]xW-QP+/;8#65gS{GW-#,nFzWRZ)ECRj78Q+H3e)pQ;(}FG|@2,FSpFN2+*bV7Qh5KPqgd.A};wSTOf+6Z~0ehY%J=zJ)N^4Vv66#yG]]P+Zeo]twp;*I.m#b(]@stKw^;87)BbPWTSD!ZQ*475Y$|K-spDeV5@l^$,GWJAa%30JUJCOLJub2w~s1x7*b.9UW[bF4,x-BoP%efIwcH.6hmm%RbhRmtFl]:55kVO=9wWW2!6i)$UNdm~lddxID0-eUN9M2[bJK:#aL{AE[Ou7sVX/D1vzpJube!8.AvJ$Yj%0S($2o7zi,6U^Bbd2S,Jr*8g[v0LKENvUS4a+[ysa|;W@Qzxp;y4*TE7#HE{os$v6TKY,VCJFkM|.SwN+7[%sC[ksz#;dX9yW:dzf(2rP(Ha~a=.x8o/iF%qmkB|,f/3K[p-)NYgJ=%E=d7@0YHG/nU]K0X-auBT-.B8{ds:]q3NUaYD$YJkfwjQH;ppSa;Wz~M)j,RHI}#w0:CH]SeDPC3g8xU0$Y]NESAw9=s+aes-U|O1#SeZof3G4u2[8Gv@0TT!/c,#m::mp(t8=oV,=qzd#QDcm9iHx7-3f7JlOUo/Z4-.en/hO:ut/0OF7bq#.bJNR=zdp@[@F4E9r=^Dkjfb,z22TPjT{~5YB6~8P@g9nC9pvhlq~#G~8jib2f;ap=T+whn$!^h:L/i=LtBNMT+$6d)F$(*!lG9^Z.r8{AD/d@j^dewy4^0xxmM15.A$=mnH0acTIsE^Vc3#{)+-2QNKt/8%Wr}dX]w7IRS9).8v8yLdjAr:bd1uI29X[]Z%Q(#uFNItg(4e%qGjaxt+mgAtKSJs]77VaVc|y#MB4NPGy$vR-{R}I3RTbc1:0~pk{,KaPLy3l)i6C=[@Iuy}FT6(gv*d7.!$Ln)3e(3M11Fyzs8)JFM1cVj^Lf,kWjjy*er:f*Srj+GsxX+4HpU^NZ,2aD*y2v{V[LA=G:p),7};V9TXto;@/uCm3pgUc#uyWz(v3$qc=~3|Ys,=GUlZS[BN./7ZhAz%CC.X}KWo]oIWT:^4ItgCrVourNYA--~,8Ak[*=xDna,t5rY{v@^0+[Hb=YIIUoL!twa5wx=fOpARmF=kYsG]hBGX,79|9fq-0{)SL|uE^=:3xk(N|)aw#@F^)h#ttIC:gLp$Q=g|g*Ted)R+bxvSrR.X.%U41;{62|P9V)o9hs3At$gS4DOaMbY7pRI|K|!DqiicJl5xJ1q]F|lFcutl}+]H76R+M=8V%}sa{:24wPgkUpoi4iT0P~|!l^26AL#79B6:Xo81-3qDp3ITy/G@nBx:jA8DMPvDbA~,$B,(5~GhVFuz~AA@r2^mbk,Pr,h3y+Kj915IDeBO17I7^I[79d]3jC5BNgNGU,v!=zL~wDQb5Az]=1im5buPsTQsas#/RPk@X1#0MX]SmLOXo}uJp[L4/:VD1jd}4-)L)NTQIv(0rOi[;uxbr,Ab8~R30QUdOL5}-A+b7|3%ehJipDF~^;2/$c;vs[vv*CRh6Q6Ckm4O,Zt9H*ih/Jt*Tgb.bL~Oul6lo;z52]xqi66zrH[hNhPHO7Egl4e0isNJa%CnEE^p7l/7q4RKLfNQsmssqxN4:9RQR{eI-(OWgTBwKwn/W;UvITAs*lh]u7$#ZRO{K#;^GA,]qb%[KBTB,c:[YCwRFu-n{KCePlVIXsRlcBk9ruAijal[Ibin!]fvaZ4soVR)mU.*EMTyPldlqdGlLt@O=7~6#P7.fh/hSsLjP^ffbjX4gh4}E|eN{2fXS.n,O,BJ+-ott8T5h3^{]EYnbjWAiASs@y:Y1c@Q!12n=gv1qD%9t7BjtJJipXW0PR%k=cO!XDKv|,p{TmGGQOrTxxOf(oHmhBoZfLCZCv0@4Rj(bBLyK32)fV+:D7Hoo~XoCeEx%y22ljxrfBBh@Oe]KHHBTc+hl^xam}%I^s:xWQCFCIphaKXFtDP(qXaf;Be$3]cC-,u4/l)!-lw9r#jbnnXP(p~V7*wU(foGte2[@zK@=|$-H09*Ei!qzDfPw2sCOY;)uHhgV3O).X)M4fi!$ylt|VG/4ylAoe$~c$3WTtd#9M;JLCj!a(X+E}R#f/WYJk/QOs(TdWM(L3z@^pjrcd1d.vV1Sl#Gv+dcn,%vM8.tx=*s^o0~zRu9G1)GnB6gf}e8(vyR/{Iiubn99Vna,]]6*A6wgm$-l%V5.k@|I:leaOxrqj(S*1Dx*T#toDTHOcoF#1(9Lpfygp$[*Zy{PZOQ[NPwQP|$V$ZRf5-J^^uY1Qi26~M[~c1yEv=2[ocoy$s(@oxRU0q7Fu~V1r-W-3JdYfATsER@.S4@Ggl]]6@**=}@P=CDYZj*@pa2RECIQ--T,{[r:x4A+trtWh#lSQd=!f|4eL(!{abp/FjXhcpYj/!fEBVayQDPG%)YD6Aa1uOc+FPT]@wc:UjD8wJ7FVvZC4*CL!5[(tbjY{WD8mBj;^;bo{n3m~f0-]Q$e.zLHQMwe]:(tl7QW$1K2SR.3:Ks!gTc.8B6,|(D$X*mBbUb(+=)9.=cVsN(Lk0jKp5-O=4NDgn^{K18vpBIp!EDr{ZHDzQS[4sW.pe}s;kxCKd[{U#DnJ(,:R0-MN{nfEQY.b/r7)S;zB][@zf[$x=Ac+AY*kv)SYX}%}#tk5YSOdwkkJ-t|d].:8sDIm~6u1J6e+dj=L7Gd|]l+R+1mCNW27kANn7$:wR0D2z-}a8m8]7$uU1(.;e!}86QL^xa.+LyIs|uy}uj{m{Bdi6#+C}hD-3uv{fNjWsn%oanUKREs;/3%yR,h7Yy|rSU#VwxH:g0/I;x4]{0V9UsL(i,@^dO+l:/bT!xo3@XF;NORmW%:)roxp8sH~WYrR(-}T-GAIL[#Tu0GWowF,3qJ:pMq)gDBo;%JvHFwPdvQQ}rT5{y6gB/a|A,$gi%{Bzj6ic7;C%{o^j-.okf]c2-w++./H:8gQ)~]R#dw5(pHpeGD2Q.ad5i0!EJDV{h3eUv/z]UeGl{=!l3[0t*$Uo|-IS7qj^,7*JQyrntW7e6[lnh38!G|L4Y2TpQ0J206l75kvF*MJWU%UTqG::WYFMWbcUMD3eh~d$.ojkptOp=O~q)tYYaD/WbBvAhMo.ccP,vq)T6+6Wpm;x.F$T3^mw@ydaShCtjBbZ{s@t5UMWEkzSc}D~Y[5n-U/+=2/p3KOtM@S-YC3MC*7:U%dJXlCj!IYawFTrtA[YuzC;%hx)GFF*$URopB2g)}U(J^C(k}INH@$NnnMA2KmT~qr#O:wWYi#{onUksRKQmfy4$o2IXCzqE9Oe.=oDkmi#z*NeZZHMo6%83uxt+Jv}mkWWf4,Mc8zA6[X[|[*sEOtvNHOq~@(MAb!3c{FN5Kt]Ph+]$AgjNaRHR|H5hP,yn#yK!2F.ZhvgfbUOAfJ!*K|2RO/-{r(:rJkjREEX2Q!Oviqb0=Xd,i1UNT2SLSgY@FaaD)2CBlo:ZFnkff((YjHH0N}.1$!to{opQBN3,2GYv%Zq(#,*e2bU.yrCk7SASJYF$YHEk6JzyaQ!%YutIJ9jJSw!ea|)Y$#3)ly+l$Gpv8L|[hN^uolHV8Gy6k*w4W0SBY$*4DnsnP%E%LBL~/=wt@kcgTY%yI]D#tiWKx~~/uUyXBhsF;lwOMs]d[6euh^-u%6|@{j4*bh2AC1|wjO];st^aBEXu$~o6Z1,JYS.O$DDVDtv3ep]^pZwa#l:S3z#FK@4Chey/]FX$HRW2RTmX0y74+3X[B#VUubM2fjG5GUhefAr$LxoG/~YCVJG4Ek.#oJ!dUINoThJXsGtrN)|/@39.~gD9,kfw1%Y:KhoHC@/g/OgVGNWV5qC/UH.Xs]N]gi39e=k0=V7texeHL:Yxs3wAz;Vc%Rf+Q8SFFyquiy}#x[D50RS8YPe%X!X~rM/jP@FGwu^=:xN*PL7:rA|gAj7.gJ$RD#db:Elw)oA19K:AuJ))S9lASRC$3nFvQ0/pxBLaEulPFYd@Z[pS}@)0RC[JMa9J)JNCM=sk*8pgTB;qvnxDm59~wiw1W4i9;.nI$U]b-P%JhrNH),9K]Wk/FZ]HZJKx|($q-d2jYNCLh@WxG4k~3cOKB8+Aflq@k]s+HxO2+i0OAbb-aaMKWv75CjTcgt%Md$x]5clI5RYV)MR,e#(10dMJdTvCHOU.9w4%lVXYZy3pLeSq%/P22!g.MlZ0l}9JM3m64;VGsF$2JOHhprSMrsfr9L[l{gPk.V(FiWrWj7hlaDU~wX2*W@f9}gPX)+HBwo6/3^^-K6rMUr=)t+~jB;q*!1m#=edxU{,ze#WoCD:Z|zA]w,)p~(ys360DBgYe[3sCzhd(qTsfEXtR(7d,BDHv:-}(xT^avE](yFybg|g#%oAeo7c%^n.A4[svI#dBGYos!z[17s,O~F[F(|Wh5tpz2Zu-oL3|nF(Y;o[OG/LGtWOHzps0HIf+*$ki#.f#:9T(E~*-^EmJibyu/wN+/6lhW#k/c3Gk~Jd#SYXMRRqR!F}WS(c1xdK-@qWE*g#*NWvBCq0!H(%GZkX%Nn2j#{Lv8NgM8BWugY5Fz7G:eMUl;(D:x+E810SfuG({S)Pg!kj;iRznW)cA#*cEHm@c|%9#aJOc~doWHNc]t.ZaH9^V]JKv]visRcLL;wYZ:7~cMdUiWm3=]7Et@z7lxmUdidj4IP.lc[,zV#Qg$4r#GDoFrCeP+@IoHc=rkK/$gcjc}wvmjmPTEpk+qTyk9t7gz0-mA$ST3qK-,Iu3RpolV8)+d9}pc(,F8Rc2%$,|hDAYdJyt[8rK=vk:jkmhJhlJ-d!,g^I.A@O%;r=:9Gh+XVO@3L412VzCkx7j{mcLhB11pQBUM{s.M14dO^tvH3ZbYR;INHFb-|;0h/d(%JI6V4)!d+(6.=Q1t+2Vy:!ZA~LMmVN|zmjd9*3q@-p9P9i%/0{bD{:6I+c5uF+u@Cmn+wj:jg!wf)lw}HNGuRKY**]^8orJ3Q!A78NEI.ss!9y;XqsvjRXe4#BwoUk.fd.vqY:afLjCcA:YwO7xb7R=jKKWh;/rlJ6ZnGlSy46C2XFfmRB]oA07v[5.5CI1|0{AslO!hIMXMn{G.{FKbV.|nzf#2+sfG/+KWcvbX)EQLF~LS$sBM:I*]4^T9FLV6|LQs/,7T~y))2RYNX+2r)45a:2VrvAghM!OBiiiKr.Hu/WeH}$kHa{3,^RylNxidR-Hw:3%c[C8s=/5,|.ivlO^HlSbAHnCFvBF4@h*6UBe;3l8OASC.zDv[Z^daf!%mJsrjI.g@gn5Z3(pG3m4svpjC6*V!+-#d7m/Dq3~Xw11jWunG$:2#~.j;;XRwQFIL(v3^Wz*|e6-6zq^eJD2wshK|2c~Lraf@9okqK-V@b$=+*L/^TzcX7hin/+rn@P=+0a+]Re%quL=vO%8kpaLxc0:c3/7pgrA9]w3[Do}e(m/ZPGde;[hI87~s8Eq$GjmsJ,d@|;x*8LG#WT|sSvC,ISY7}*SUIB#-G~a8ir;u|sfn7!UWh~M@xT9Xn4qHztgXXhnO6*+5pNIB8cbVBw=G/E%eIZGZiM*.072cC}%Z7R1H~/NZ[O$*VSyQ|PYCe~#u%inA;R9/J0XOuf,eh~xDoW}]w|!W*23Q-V+MCv{RZy)lq.Y*8s8W}aT61j2:3u=L|qV;5)d6z:MPAP=$5vsqRcGQos5,G1kAAcoQZ.G#lgi=poVVAr@[CeFts;abKp$.APpxa-OH@O7r#sf//C6$UEqyjYqzX0I-$(K31U^smUB38s7{HvzBh2!}E;AvJc+(zd2y*6FfFCqLr}DU{(kH=H0LTOHGwn5YZlPOOMeCfs%gd!CNYX*GfUEisUAF.}i3nlUX[DN6@n+AMAF6n(k9|O3yf8BXQ@~2@gRz)p.4kIbp2}1N3:zl5B%R0@CXJr@sqeSP=r0Vo=%g}Po,bQ5Fcpu9fV3|RfKs]fm25-E+1TwPQ4)%:w6yMMo@Na7A$s$qH%S3Nn}vabwv!.hT%)/op;2K4:~,ag7Jw0s3l|Mg1%;u#o(sAB|z~iyjP5CO$g)]vVXePKUQ70l$x%+uZne#piC-WeEeOgOPr1Fp(/8E}Xs+^(Bh!#1@e3:9x=YeoFInVN{Rg12Nxy$wuWK*qoTIsS#tB~7=7)wdVIOqAx.p=C,#3+~PCc/{.e7]44~l3Sa#^J4gn+8OckZ/Bvv=Sd[/BttoL5%+EGNfTO}emHwG7]e:G-Fn)#1HK]s8x}zz|$@Cg]:wC-0h!Y12[TGoHp-IaO[6,D71h+T-)798m9*c+aU3wX{V4Io7vvuyy%cg@]Z~AFOBHbghWi-zfCpQ(NRN,J$,^]OYlDLG]Gvyo%2ixCW:[or)lIcVT[,Qoy)/EQrVL3%L:inbM+M-P!@dw,^^5xJOX^flM~Cd/f3UiZNGbl#JAzKjWc]fLrR{5+P1^k2EWF3hB0})3(MYM=5.uxs+4fU~Fu@DWFDix*2oGRj#k1Yq97v7^KtFFIRwx.f}%|[{d4zoIq:o1.CnRL6^#avZfziBHS@(@)m;3KU6#mYgn(]SJaEkZ0JFyzKTuAtS~6rK%B8X:^3e@d]vS=TTnoQ0BT$0xXPV.na*J-Qza;]p${)[{u/)xw39=HXwZ@+(|F~ou|.ZSqMVYPyJuQI.B}es:sdQZ4fB619z!=htkBiwcBcF1Y%!zSBMnq[[xuy$!O]qX#Y[U-a(u0gOvU{D3(N,,4.wbi/(4H$D#]zRJ7N=jH0NC,EC)xW6-LfjKqx)ly#g);,R3+2lrtD9V)9DI,k,SOQyyk^Wc:%wCzGcX@ZiRE(g*DA{CKs]I+NHl7aJV[=t5P7kH-|$CyrfY4UwX2Qe7-5):ZAXtMp*!PgiyX*.8VQ^N6s7N4Rip(xq~y,4X~BkFIgl$2LwQpl37LqUPiDThQ@CU4}fb[d3,dDwIEwLQ-1;HjWu-xEyxILUGa0S[%Z2xzh8uAL/%!p{LmQBLqbJ%4@1m#^,HaoZ-(|El#;k]:(D65FDy!h=+4$tYIV+Bw%FKfpaKrv4cB0;R[nnsRN*14L,g7AC%+,1]RMfTsI:Ak0YfNooXYhrLQwAHB#6/C0KVxpkP-(T02~XeQ%.o^o!:LQCs:skMSnYwOwa}CQC{{-W0-!CDLSKH[rlUZ-!!eTEvq5Lw:3Ko(Kf$7w$+vs#-:siA9jx3ogfLb8{bRe;Mmz!Q1$E4@H)1t11R3BCW,uR3Bd722@H]Svh03{XQEy+y/L{o|lR}(8u^$eW{M;6y!g;W(3=(k6Y*rs3hCd^xs$GbR=rHGxd5O#EnAj#AMNU/bbzLWuCMcC61d!$ifL+mo(@nlh#wEIt=-0BnsT-b*G(OhLy:jq]G$8%=(xvZIF{t:Y9EW!SDQT6-;IRxr7yc+vvlMTL]aYYnBz2pD%Sjq1HH8JR*zz;Y#EWXX;o}DVl#Mx.bg-/j!.~JUj7cqUf40KbdX+,o@3%[Cv3eM$$3WEBe/6Z2.f4R*|C=1X3(O,fP5FsuVi)w-wse)Y%KL6|J#B)DD-7eZhK@Kh-JB;(d*pp6]{$.4h9}O/|GTzRrI-p/;/7Y]OO(-j~vKB}b~2ye5F#2)|q7W/Hh4Q(hgbRMY(AGvk|QLH1:xxC/@GPv5[0G:!G=y)De@;JlK*v^IN7Hlzc3F~@O)qa/mM5JDNBB%*,$m@dv;nl4PW*.IS6f5,|,6:*TLCwbm[,!t!-dS9Vwdm^y%]Si~^2::fKoeSy|q4kEr[g5N;0Zz{Q=ua.pG-#=P9vIPNmq=I9xBHfQqTxKX%x9lh{sGkCylB!yEl}hYD9fBfk=%/pJ:+)p!{eQh=I$e6sUyv-BLvACFIwD8(jx7B$$hL0(;Q;7C3BYRf5A/=lyF$[5eo.Cs@#[q:n5NQWC{HbgjYoKv1Fr;2c]4[mj-/2aub0vAijlfYh$Fl%VoP8Y3(mRwH#9CVfjR#6[Xyp(navHA@JKOF2OUokxc/VNqC3fvuw2jJn{Je!n(=$y-x|+]rpAP/,},%3F51vR%L.DdVv}@Zz//6Z#5*({VZ7AWT]c/#A^QH3cVzeE17vc$eBQUP!NNJR9T4|t0-Oe;Uk:E{6eexP!8lc1#;,kmMCtYPY/GipvHAx40m4C=rD2wiEm{zu#Dw9R05N,HthWNYnTo5p~M$*:zcS]uI#;;ToFS;%~GcV#jn]o;5$=X#VJct[HouTwJkdGeA#aq:Vfh1O9GOp*8k(XvIum,jMpicR,~TF;hE0m,K*;fN!t+A5pfeNOC4)|@YNZg,*D[a@n1+3b%1#v)HtD;AL$+dmGBln!*TN@NZTC,R5I4W:7/*ZFl%;k[W[2JkAh+v-5.P|785b}WM7Pyyy!bnY%IO*w#;XJt-5ir6cR[E:Y$5.)Q]ro%g[tl*uKv)6A!zn(8ixbn^CEQm-+.!KhHXY9EjXCpL]ZV^Q,o8:%S$Ndcu~}HpA=If/R7i0hLu)Q9TEoN#m!9G:/6yx=y%=+opZqYdS*1:H]M/AtrlBF+V51v6i7.Bq~iLe},zY1GgL$bb/h!(y~8Gx$ps/t0^7;H}lE1r(5G:m%5XVHu4z4$Hz8+m]RLB|]@ouugw9V#CC#y6qzkXSu6,VNG+Y!LMq}MFICa4BYWPw4EAXYxNLsObd@*-k!9I::Ix~0Tc~4B@N^T(!c.}PrUr|k-3|Lu;wUGdW}p%=#wF^FtaNYs*va12VxTby;k0dl^Iw@N7^AQYWQZRFm$-|~N|2yrLi4xdVWP|m3!*hmj.K*{kjm%ZAG1HdJo3]@]c}qPvTvD*KC9GzQ-Z7A=fC~N,ID|GLUOy!y0,IWzSgbw0xd$${2/YMvL)URn@N~}jR)X,LDbV)O(WKG+KmXpNFhoH(!Dpw+w9{(!(y6R#!mwa8w-}v9}]x;]cN4OP{=A@iI|dw4q0Rc#sS($eyD*#[;~1sh.(hIFvn8NA!D#^Cu^K75a[/p)DS]Q)+;ok[C=%8G2DGU3@pPIGK=LPT|,(R*8@aXnM,kYku8JbH,Kce-6*Bk/p~ca{XZ^]%)Y[VCv*p]-L;UORu,.drXQ(WQmWe*Y1:OLt@YgKN6.,)AKe,7y0mVo+v{4zH2^Rg,NT8o%oN/8q(9Z6s:GcN;fy0lFhbId#}^5.:6OOeiNv+9W(8vETv-ZTSdjF[KA|ZQ/92cGSqCZ6-9;qvsr-!fEQ#My]^wx|6*if[7;76l64qvinZ^%oW~hMl466Tv(bMJY6-v]k5A4|8{NVcdNV]^,VLL$lpi4O|d@6,CPG(h5iZts96duBj4EN$@X}9TiB{28*-PpDFiROQU5Ihz,0Q*x+QuXdl5m(::=O=IeaNCRPHl7~s))bn~:Li7fL]U|dyAsfhAn0D-SF4+,.NmRhy].(cG}6!;%*.i+ZgDUn..l]y[ar-0-5AVTI9$}$6jILkJJu1i(MrfnOiE#R0$Egmu,P8%1c9#z@m]ybt4B=#g5:nzBCUJ+$mP${VAEfbahR|.SYB#*wEL([.0BWV7a=.fiK}qMV(hPu)(tl5A4CnNNc]vO2^kD%4[oCLTGtFHP6XS/q0Tol=r:m~3f,@:1,kvjOPo5}bS2!$KAdl@tA0OFcDB3oTf[t1uORb4DN2M,OSzKjUFU4I!**Va)CpQFV/FjG097OJSFj#FmI,c.*79jT%KXk2m/=C@@0xiytw18t6~95SoIlaBG@^CgO7U6a=3C;llbSpbW.QWW{sKMI)r(2A{3t[n*TxP34iK66,@S6l7cuflEGfNt,C2i51SEy8D3EzlnfA!,-cv/H!j|5G!M|+*uOW05lYWjm3gu@D31-#92)^(5VX:,TX(CIrdOWZ#ac4roxfTs-4s;[wju(#)Ni7b);WCiJz+(~p^)kJVP/6COyp}(sf=Rs5heA)9*VG3A/wEcv;;k$+tNF}BSemdu@BJ[,q!C[pKl/%Dm|wMR$f!J[30bB.9RFQlkT.#ho[8^iY=wF13m/kb)!g+LSQ71L$c2xO$t,4ZtD2O:*#16jL7cM--7vQ9[@@pwxtrGv*%^L9uBBbDIXtdRd-CO]C-)TZPh7Cq5{i/5m:2mGwhz!hcMMiSniZERtW$U6ejPBdBYCNI0jMydd%GGW#FQS}pfQRoEAh%Kr:uw(I/j5zy7T$[IHX8UICb.eL:z;heIpZ6nCyX3Ph~@WQriS~7bK:oM(3gzAdvoJAJ{dpkB0XEk7M2fA.b2w!U)%oc*I.bZvY#Cx4($DEZqNz#xAKUP4/p}xkF#FC*AKzjZ0j4epR92K)n~PGTwJx9ZNbwQiHwB^/2h0|U:LEJphk-%BEk1yfCtBsmChe6M!vDh+0u^jr3k8bvcQJ{U@D^0KJ+vZnD2uPXX[NQptAH-@**k=3puNfoP)ZQqp|$xzg+4ukIoEkT3v~X[TxxSgG805WJhFNU6aS@H6]qy.GV6[]0jY!~|@rXAM|3#~dk)$xI@f.YCdDx=G(@;UD*Y26#:8g@sT]45;|hSqzwub{P;U8!,~(X+xZw[OU,EC4fg}rUMLXmckkexocKWn)$%oamWb]+4e2$J+R[}kui4kyeu@GTWZABjJuHo9q6|=2]H%U(WTj!fAO{{RI{yXnn+y{,NSs:Vj!-InBW+WW+eN+4GRA9)I@:q{RTYm1zx#o6s#xPPy(TKc}k~b-[kOSdBd{VH162ftdRy{Yq1ictO%rA!+bTZs%rMnyS(88B9dC5EI8W/.|t$|VLYlfJL9*+Q|wM3j9YgowCaPQD)$oAkY;Agj*:X(]KCzW@$]SAD7-E|8vWPt8M!81u:VGQ:I(t5a4vy}@o[LRL{CNjuymx)0,$16Q|*Ie4LYoitsEq-WlNJ%4!P=}9zzFkp7Pt0)M;Qr]nrVIz8PCnGc6W]JEsa,:zlztEB*C0Vsuzj4bE=z2xEDhB9rSoY|);^07Jmv-c)uu9GcU@MEL]OBMle^#O,[SMofBlh0A30FZreNRAFr@4ph-%R^]~~X-+N-O4aSV6]l{+;NiAsrv(ETarG@|3VJ8-l+[c.ZwJf|uZ1ifH:2GDcsts8+09KmaLQf;N,FUmrDhJdD~0qxPJrjcSJ8Y%Lul}|Bw:{.[5z9(PL9{Jhz=|.@SO{lQlC@l[{]gpuX;jiG-6MDZPk3)U+fy.N~3)2e-zOo/S}p6*m+:pY=qQNJ8v6zPR8[g0rG^I03MoHU+6P^(znq%$2Hl(!v51O7l|^xKvAr[cv!m3cXd@3[2sP(dLb0,WG}}93i.LAMm7~bf{CBm2+|T55}B3-jUM1ju]J/W%@VCnU|IMJ,M*O66Ia]!Xa12Q3DbUo82Zi7GuPw+JgTvhUQ6s{il~6EFz=BR.31Ek*dD9de#/-;6S%{rpZulBF^Gv}h6fU#LSHjoI$AGoL!S6:-hz+h-KC)l:8e9^%dx/F62sQ[8e~/:faK9/)5+Qa8]l,|ITCId8r}{-Oui*!@i.8urOF$)-sB{rV3Ulv)-1/.1=q:DvyE]7tlqf)I(=dl*0TS4msPWuvQ!wYj%4MNqL/,:0N(2iAWP.2XAw]kVJMw8DDXRKBjUfYsVhd%eiM72Buw9O2W9{4,3i^[U3w#)TV;5p]1o%UOLI#)jPMjjw6NV^QniEQuvPS~xldiG!#,-wlVuOA55EIg([Ye@F$X6yuiiwF){$@:vRO2jiJUv5%ih%Q:R~iVJBx2(T]HW0,#um2XsCLtA5unwb00%ySGido%*Ala-9[.hsAFZf58E{,]UnzIT*C!$Z~X]xbd8,gac%:sh,rZv(eL(1u.h):qAlL~S2wgbU{P%2Z3IsOYaQ;rd[FA2qC}w[-77;(l1LpWeoBv-J/dCwTl[l8n4L#XptOEa1M,IHM7r;fvYd-m^m#gbxN=x|{$#kWa*gfCwWP+xlZda,9x(J-q::1tqD9jjdh^-CD77#eY4xW59/1J!Vwvqm#lIx!JUB:)H!Ez.RUd*GxJ@i5.{[Bv/o26~MZ75iQ.v2!1S2TJ9(IirRRP1|Nqcs7*Fsy#b,jcoSIL9W^ScZ~l#L#4l%kXj8#FyG|l^a}U~jZ}F%4g+,L(sWnT6BC[HVuSR[j,TE7EYh+AMBOCjFkO7W]qNjMdzoX*)BF,JBE=(eC-b.6x#;u+Gswow6y=Ok}1MH0B[SG2ff6p,$A]f4VbphSI=beCH@1lwcvt0}-mveild[5.rT}AutlK=Yz=FHQJ~;;/%[M7NJWqI9#ZdDO;h,YcUa40If*s@QYnDLelc@8kMn{-$QqQN*5nCUF{Zewvs6XaQI$8su8$py8Tc-rhO.0C$aM{IGvX)De!gb:la/bBaE;aBLpbQ@RAoq2p{.]4DiRcK1lAxx(5pKtdeEiaj4,1|moz1@NL5V{fba*ZI1Ur^!8Jw^1x3DyER!|.o@BD5*V7r)$p7.1P9=mZB4s3XNV$K8j/Nr9EuJsN;6n:E%1g#!^E.7uE;!:IsjODVY~!91fx2o%nMj$upPDj2vYm#BEkb[t6$~(Y^J.yeoRFyd}yT;9C!NicHucSUSg;|gugNtIfB11P|Z;;qZK|A|#(SzG]sH^+Xks%,aJcp-mh:xZP3p~Fm4cklQ1kt^:=a$:9zzd7vh9HAHf*05wDvmtoM{Lz@C5q7gG={AqWlh(bDQNL),%Ux,#NPzPizZB6!$L1J[y!,dW#;I1gc6nb;gX(=Ik[[5OgO8xiC+{KL8.S={~,bpipkV5wD-alP;p)X5e;.]rTl^q|2|2FQA/Sd%B0do}ZoLFgzOlDAmcmxL2t/W**cRuC^Emy-+enT!MZWS3jw0j1ahzi2h#$57YUWRG|9]IIg|^l5Ya1^2WQa2Um8@0:#HCAul=3ZX.]{av+[TA-@n6YZq,eZW*i(^#qC(fFjBXsZgeYgf4JcI*qeT|Y$Fqns%2mTYAD!{Pxa40Pdw$aR~n+W%jNSa0WrIbr5T)L;rZ)ohN{tiS-uQEo;R);6GE4O0ebhbtxQR8[o2sY,f)ap2a^^nP4s=+FIfS5{kL5KxoeNtH!HeF-$L*ilKHCkugSs+B~,ZQGUCJgh.#6-SCx%$/lwA{E87{!hqa.ra/Y@nt,zK{9][$#7g#Z#H5!a~U4;ePIlz%HY2%+(#)@Cw^Qxy9Me,#CzZ*R*;$8cw2%$)0%4qgAXvgZf^M.L;S^Zd|KeLTv:(Yz10a!,[(;7mtK-Z+gfhbyLU26G7}suQo*Qxny/E8X1M;Z#1.7r+P%^@2uQ+Oo@kD)9,A2k.oxTSR{S67hI-S.=Sm1ZZ#~QG%HdMc1~Lhk]pMz9qDB[dPSbQA#FD0av:}OSj:,:FCZF;#6J2NN2!@]@*c9+{xk#g9K[]3l*y~9zyks+SQjM+38:i{RbiBj;Lx#dctCdLOiUPmU$$Y0.V60XYV5+;:xjd*)/MYnjb}CYwY/FI7(e[;=WvZ-3BJ}o-q6I;cG+*3f5=++XFui*CK*+Ez@.9DHr25tB3VH93ML7b2WjLvoT6FA8Hz~!+wwMKqL:1XThCI|gO.+r~nI}px,wg@]UFbaP8zQxG1%IbjsrJMu/DWSsXBi(IyaD7$BFzkeaZn)h6c7wJ18Qr6KL7h9!GdWe%q.Sbxy^G:u|ye|/vP]@KN*lw.,4n=5[/JHAKxyBZb4Q,%xt=I7xbqo;;Ru!@G,6rEes4x6;qj0wiRUap9x9c2JpeUzoppl7on#f^K*ORC3m6p7T5wbcd~;,%KlF5JTc[IWp,wOaoL3,$JrhGc0oI3VpK^x+;ZST*1/l+#l%T[(1FIks3~Wu:sgOxdEfsJPFyyXAWo$WYHRSTheRRrE7)TCMBlm.ub,4+*zzQ*F~,h%s}paObFO3vdxV,N;WT:#WY^g;2=3t^06+]v2C(xxnF!TCfvQ!FWM5rXL+$d|R-U8-j0Gjg:pDNKUAn)Xq8/k/fAo3HZUbD-+C=,^klRj2uK.~$$/7Jo^QWcZzhav*l^Pb@=-McO#v04.yq.ZIvBOstjL2C+n0P~654ytLKd*yhjvx%LZDn@moEQ!l4M(%PPTjI5lVt5W/5hD!r(5Zfj^=D!=u^z/dJ:3$pXpeQ9/.~Ng1//i-WHjQS@TVg6+y%4YdqOu9y((j%LR^=-KFJ7%.)eM;Apl4u/RZcPpv@}qDNq9=-[g^loHEQ74ft~$$CYs5QtdhHP0:CYN{E/*Fwjfn!+D-jTYCmc~k8]VQ@E+QFJ%mxo8oFq:^LGpdx*s{h@W#B16FCj^zN-fjE1yWYGhX.#Ga,2Gq}yZ/;Vlz6D8+piAGUUzwN4@[bnyIE@V}64f#;5i+WJTJyLsXmHc@Dk!9o7~ZUG*xOiF7DPQI=NU@:T@fTv;-+WEMrO,Z1G1-OHEO2rzDvUSw,wkG@cl,;Tm0;x31:Rn9[dc!6,M/St7^uh2-;^sHFMBPHcQN(6]f:vc8Zp}InD.@GU:!=nxUwU!ncWDsCS{S4%nECp8]=bfX1)3].wH-@J@YI#|]zGS/j.xnexT@t;beyq{5bf+Dv3P!fc}U^9-!0{Nh9El{2h20Q7A%2]3:Ax4Rbpxu0H[2zOZBSNklNFHlG)b^[kEtXWZ7+mJenKpkNzgrSSziit]*hWR:a.)zht=Nm;.0.%PEH.G2aY2TXyAKMP@wy4slh:]IvRZROh{(T9Ha8/,|6!^/#m:[/bitetJeZ{|(!{4,%!4XIiHPkh9%Oc-q!F!!C=[vL6U2xjCv%%s:1dhT,y!S~Ft;GMvXbx124mHxa]cD6tM]jP%K}.LD(y^KKo1Im=S,zbF16;z@Y!SZQSi(zb-UTw@RK(LHV#D;-r|:wP8rXNEiTE}dwcKPdnQfN#b!aB!{{b/u]6rU35sXu+6wM44[.}!$..0Ss=^^CA90bvM2y:VCS+P*hP8|ra@)q1R#,2n3;uBSA,#;:mEayT%+Q::ZtiOvs4(0hO0[Yu4FkuOQ9@gm]!z]%ORXy)R3{(=At9L984,-Pz{K{8GT$YEyP{s*7b=^9(Tzz.V54)~@S|:-1hq8rP6(iMz#;l*9J[0ZS9~wafV(f9mZTB776bQbYX1%t8J|Tr-uc}GK[o.LO%=4z(DAaDlP[HjQ/$h2W%^GK@q.D9p(^G99f}|SeO%WW,nAohjtn=*i$WaKzgB$^]XdYkMVu-bi,DOcA!=i|d+,hL(w^r~K+LE*F(f(Aw:wah(gR{@,soX/Gq=j6sdK#a0zfhZ%/6UzfYCP^kl*8J/.r^xh)IWj}/GK)1HT^[ZT)TqWsMxFe+}K8K%4%EGcVW,=DEX+bgOKg~Z:2E(zZ^zCJvdD5g88p:42@:=kGL4~aOT]rX[r8}q|/{ae/Opq@n;(h@-OhHmeIqhkd5SrXnE-%nPR^gftQB0dFHlE.b]CZDe-F3C5qXCY[;OS9cv6iPV}qMT)v$=aQnzLttl:kLshbx+9~=*rzX^1F23qhdY;N67pL(M16VjfsBV8h@DbFUh.fvYzG}=k5U=W8{:4eF%#HgdXj}(~24tYG6pwhO$raDO/W[3OO$#S*7(Y|XXP:k%b,9-0.^g/3)wA!1V^EwY1p3n8$.1}ND(cH^hf78K]LfGy*6j;,1Qnf8[8TuT#oY^Pbh5:nv!h0K+e~n4Cy{oK$j*S/Mo{B}a0PK;d;kWRghszduReepT%^D~F/#^8LLEWz:u{7rlXQ}#W^qcD3bcF;sEI5CTvEZ4qXmq~!2GztDA%zt2#=)u)oW}a;H9|k0aF=Xq+1+m;C|/(AY6mKoXnUJ4]yCeJ-/voQ|X7$W(xyXiJJMS^kT-[yo(BkWD1suO%L;8oev@hh:s!!-5xm0)0/j7{IDja1=b5rlD,,mmm9:O-QP-lY]m5)Y:zYyvB/f}VqpsCMAZvd=D:==K|quSUqOLPV@X6piD~$l,,iKr(jsNwMVI.0leh])h+nIK#7gAn($)QQtxq7%4B:nwM4%5~/*6-4=3t.bT85bW.AE9Z5oB5iCn,eAe@L6IGp#q#C+KwzPB(^^/y$JMMV({$D!R-2x~A)hRFa3D#(DE^hahkJwlljhy}D:3g{VSda~z2sIGK-+K(oMb4/xXIQFDuY/DNq]voKEFIP2:U{xWnlq)$*ifQzt]vk{h/%1w:#*(:QkI1qE]aZO]A!d5qan.4Gt0SVR-oieEg4etls2]{rW8x[R]FakE*,9;jSO*fC#(}-LN*Vc+PpLiBAkjI73!Ht2D%sWbZzTuKsB:1WNJ%rzs4;:[l2^bj=CdX(J{6$2gs$8Yb!;t0cteiY~pVRVZKKTOD:A-91|q,cqr%W{{dFB(]EMyZa1%xu{.s-o[bK;$t^A{c;!o98|ulvj6VfxDOwexDJkBzP,t4;5=KPh*cFLpj2lV9z=8c*j=Uu:!K/e3xIA2xahjRN74A+mUz{9WjGpNtcy[WHzi8Re#XEBiEIGK4+nqOF%NHK#d|MWlwsQaFb(]IS.YpA#oQNL$yMD~2MZ1tDoZt7FGNNU5IrLv-rfp;a5YFcl6x(d*JX6*(:CD0LI8JDlhlT2Z=I;1-ZCes+JJc7xx~=htZ[x4hC1fn393#zVDDs[mey(=:%W*LldPxLMaBTULKr.Wx/kjmC,~(!cT;S{#+}0DGW[T0-Z%enz/+e|tZuQYy.C)R;7Jv^6@OGKdqpKw=+D#KW|]a^M(#1xBK=%H}51)5/ZZc^P([GPNi%X]b~HRt+TtJLU.)s70DSNAA%VaDyhVy@:NnpS@t[sw,BoTt.uA#5TJ:us-(50Y@iO$SvUKKO;n-T+vjsY7!,tg52ZRn)8}O3]GWgaa1hzvhIPxE${rSrf%^h+Yo,[Pw.Qyus@Q)N~sc(,X6HM=ZU;Y9x%G#GaF#d=illbz91]k#KP6{brLdBgWx1FzrIFq:4qI^Zxoat6|W,%PzI2IQly$mXHA5NxJe=*86l(YI(gZ-5;#5Y;uH=,#%A~h=k=-[jmmR+9eiz=ULj]DrTo@WZz~tZ$Qa}{1QmJCYW}B.gEOr-RPgEB0@)qr$v0Xwz)g*zr[9qivN{{-bKsfZWx+!WM:s(.K6oL90dd4QF}AU,h7W|Jga)=)%l+Mp#k^n.7))EJQ1UgzC(5/MGURvgpckzDlpKI@!0V4|NMA+mj!JtI,s~c:9QcibSD3y/P%}k$JHN(1x3n^Zmd,x{ML={fG!hm6enK]Jm5Fo,V8{!Pq8Vq{!ZGSpl}+;}M}w+nR%x%SiBJVpeDtk31T{^Pu6ovXwsoZz3er+[P#Dx$DW9{0/@l42rO2m38dj5JzqjW-FsDPZeD6~RPjQh}!{pPsyW.ire[l^}ifTyb-aXB-HdHY3Hl7:Io2YBplB~#{J}(n=Jci$cu+dURi5iDf=MSX;%^s8JLxDvW!cy7Fu}Ek6w1i/0*,+0dWltr2(8,HlNIJlxwmEMgWCOf%cj4|dlS9N.bH^Y@0yT@S5frfMecr9ezBJBywE}OYR!sg4u0jYN=@v4ec8K]EI2OHPBXMlv:xIx/02~(NRp{W8gLMY,R3sxXD^GsZ79DOt+V*sq7Xaek:gsUsy=k.3ItjD*6Q{fQqgk4~umgWwdl$!=#*Z=5:~x8)X3d7|[:!+ahGlaZoIPYmju4d#v29A:YN]HisZ1l|G9iQrSp*+(BvN[v#Sk^xfisy8o7k-Yqq*q3jIY[S,zK$7u;nHPa}2B)1+@*2Q^^hjUcegw%ughc6DoEq:!KUlUNRV2hZzk/:x/z.*L[]5.-zTL|f{Ev5][I;:~YfJffRQwS3SjF)D]E~:)3YoFG7rZ{.YtL;ikc2%kcJgto%x:*YPj8cc@|Ur/)xRy2%#(7zVtja{W}37(/2:N7Xu9W6Inf+MG5F0jg8zUUiEAzXI[:$daLj3ZApxkv:/K{v$$FN7b,F8AF9f8GYNwNzFc*cXf6L2.$EK3DeJ(8(YHWE$S@BD{}8Rs7{cI2^F|=9~N*BaRH1GBl9=aV:iTmfI%*C]I]=jac(*fv@y$|X^[Q:x,;|xI3gJL.Kry14JV!BW3=pdsx-V314ZpJoD|HY91*:u(CJ[J*3#NijBENG]kw7-4TSu*7U.tlEpc,9Z1Hie[JP9t]QA^OtyKGabNPhnYi3V3/$q=g[r89Nv^HAgtdWlp^[=vGf{G2pO%D)ui3gO}kjZLFbB1$HU;fj-Z.+cDknC]XCr^f[t*T=FUXV!CR.MeaE)!Fyk=Gy$cUOrLfct6#F@QISQbKzyPa{!,2Vv#}LOxPt0WQp1p~/LGz,Ku-[tY0~m;}$X{BqEUudq@,M~9fw,/xKYPZlBOZO+CrD1,=G(}sXv)BV5JMc}Nt=(%L^]@k=Dm5D:su4;6PDe$uBK602Mf=#VMpa/(Lw+Mxa+Q6,=MNnAYsk7!uZecbW!nk3PXT1AMOM/c2DW,Wmf,+f;.f3yznoW$+G0]WTiTn]RT:ZAygXawH3f5ydXYd.1Qxs8566Be+bipj]c=4/McLzd@^C{i(I!OvyFaUg;[Rc~=YlPX(;p5aQh9VhndYh|j%yb[wCX8*[k,=xhtHDPQ6abd{Nki455;e9R{%tU!M2NQM7YCfQdR~UzV=Y[*XF9M4gm%8Xw()Ko(H;!ynsH7VZ*sR3(d!.*566*J]b-)EuuA{!:0Tw)%8=}n8gTj}M!aFeHFL#O6azb;Qbl=gxR/6MXByCOSeJV1ztUh6u/f@^B50,-J=^[9iga4gJ1v/PmUc({42V]H.j+@]x]t1uVHY:JCw,4fjq^{)Sn+R{*0[)sn8VtU{[eMmX;5J0|x%UOrkpbgJBC%{b!o:=9rA{bAotNs[zRzw0~z247uuSIqa;Z~h=+Fbeqj;qeHlntSr{er3q{ql;@v#%%^$ZL.6GQX0{bg~fLw7dYq4=evtt*CG#rql3=n#u*.2MR65SQB6c.6=X0e5(%+owm;ELDp(+omC.@y~.v,zvukp[|#yl/3t=z.ZcE~PpA^gc7C@qA@c-fto}%AHb)v(yTeyYvrX)e9II-^aeAn.~|O$y71Dbqx5PnCoUE)Ol!K4l#BDVrNj9b{zP(LZLjv)7d3Kq,|gy]p89DBpSxF6b]@J6{cPBZxgZkmRRk%lxtz1aeMF%,z0.QZM/v58N9KdIi)IKvT#wm[Z:.@uH{S)#S01E*#6+eO8vBC3KPnJktki$@PUo-mL^aQK;w%*oAa/(U^udpy09(n,oOGfJb~dzLO(Flc15%v$pfDaB.kqKLyKg+iA*K6sA~,ed6#3c68U5)3~^hxfug%G]*S%bCGF|;+T7n.u@8*BWEr,!2b3FwO([r8m}X+j([F{.TB%-M)G:PQTEi.zyR,y/NdN9re}R8X^0q]!)/XNBlqSPYl=W-K@k/S6,nBAafaW4Of/{WrdoVS4Q!tkg7WnBm4tf/7Tf)rxxK:Oy5LaLwOdlnll5KMk3%dOR)zvZ65(-AA6K$=E$$nLllR*a(lfg;0G3[0fFgERK6lvoJ$x0vs7lA4J4PfK=Pn5YHy7{uryde$I/6t|=F@iPXJ2*LR.se)+!4/Vz.c5|q:7}RG{0bU@*UpHEnf^1!6))~34vg%Ofwi@#n(IkA5pnBpM6s+{[=D7ISY@fRg;%usjI1zqO^hR5YO(Z8JA{mX6EdY:9j]WZKiPMJip|1pj6qn.1[]~=Vf.dZ!idH{n5qjozLQ1^*)|c#8{cciR~5bOaW:o#)SZ/|Z9/F@N8Cc[SsoS9O4Z|cXT@RfaivKx.^D#G:~(,YH|t;a%il|uQv!2h5d=tgGPq8v1G85zJ#F-yPW;Pp:X(ckN6xey#PAQw*w;aJDy5n.hr{+QO}N}FW$G*7O/+T)FkaYQdlSH02iR3fMhjAt$zYy453(oT]yA%sEV}6u(;.wd[|9z9q;U+K+biT#3-q(!tk3c8Jz|FPFgi}c^aD4*LZ]^g7pgJ%O]1#-U{!mnuerA,U/8E4zIMh)t,%TQP3Ck)kXza1{P]4M*l+*K9AAzx.zv)pdk{3}H(K*DEdwvvJA1M}e:bZ[p.30+R}Jee1K[=W2j~xGMX;4W#b-KaGjrSzzOpi-{M=6ZdH,]P:6v~myg)/]2f.F1%nK3=w|r[F3uw.GVWupfRp(F:75.JU%;-+@V#l,9^}ORLLqTTE4lb{*p[T-!k2}C5A+;xKhDT1|j0xIFbt[/-n8sE[NFZ)STugoZW9L|9aRG|Ie)QRFR#eJ*o/9!sDxO6gH#7Kj24SE#aI6NP*%XU+YfcIeL/IM^FPRxNU,5JzkFdPeD~U{wp{{B!rFoX00q!.RUKDX[mc=oHuT;fY3eH~LeqY3z3BT8K#h*(PgE}YFo%k3ag.-Qyh^NHW-|NfzS,ZifOOeSxST]QG[29qsyF|qkJ8XbS*TJdJd,EemADD0;=KvK@oT~)wDsMsmkbKo0-F]ui*$IwqnZ~]MsB}OEF(x.c$klO6sN!.@fPu${[1us$W.JxEiNz)E;VNOXUQ3ze+~Z=s=-U)FtI{*J(*r4w0wTIK.T!G$egYv:[BsJB;*.Z}NGiKLg;[nwK6lvsqGIDjk:q.UU:w}E{P3Unf.:QzL3Z@o/*t;6+#)|#Rj0wvaOgFQNOjIL$OlD0zbLkcoPO3z7JZI2-v57RPb{fu9(X|A%6zbaLSK=OOj;3mCpfChCJ3MScLmahPGA|3S2q[)qVOdaovl)M)HsBE{%;lycb~#*%@U*Es=vA0XEuRJumsQD%rE3!bU6,;w(6^!JIbZHeaVG[cqwy4c(a=R9k0])KUJ)f]ta~AkhEz=0p=3Xod(w)e4(;@U8bToFe(riLg!{s@0=:{iRpDN5$/j7a{:pI{Q=l;gvpWGC]Da=)aMX(MMzBsyZ^GfE^hY(#BzN0asc199wI4Q]:{t@M7#kmIBft/S2n~W08Ek($ZNpf7O|xlB,[d;=xZ.qiuJhH@emh1bZp{WfUnUENQZ6e9WhIOQD)p(dwwki8#ouB:H1,MWWkJ-y84YAMSvdU1,/NppdQc@%0^j5*Jl$57F.8Hay(VpfTQACg9wVN1tSN4y!^)[T5)dYI%=:^D-/FT;VThEtmYUJ/K#^Bra60U!kEknvD!Y#VXZ8KSP/Y3SfylPk@ulo78k66%I.6f5zKy%X|,kY/o6ia;bhpW5|8mehAm3l4)QjsWb~p^7FvQz(j!yCEqhI3zD.tQrDSVg2R+IJ[nU{Pm:xdcuJzsb-.*,wldb~cF)!)nX:Hbe{ienRo={7VM8Iu==A1KL.#@]D(K!~A%Lc=z[hLs1.H3Y#Wu}tUw0XLq.v(@^[4(g*T6uIjfC/.GoZ5MZZ{oShv1]}{$3|r,C9DG4#D2#UsLlo9*/X(O$Du~0nF6S$mH*$qSy8AqP9+U1{FL=^ACzfiW;7i=rX3@lyKf{/:L,g,:T0vzLtP;TlM!Y[HkV6*K3i!/uTUj2]dKp;J=dK]2X,W;mcEuOTdZM1w@tub5T0|@#mjnI@UbWD@-Pd80{M]l8INel+V4bLCZ)guwM~Xy9mlAL5#E3WW[H8nXBQdJFp{wf=t*7nqoVhuZ0515fWe8!v)eBdAc#BB3xBO(v1HP4Ldc^Q.uIoQqOPDsLlh.4aygf8wUw;NDIB}myl%0AfW.9::g^|xj(1G,[Wq=05=eI]HH~zjYN,$4$1^9HCc;V|h1b$koxO;$U9BGz/wEf5;PF3sP9=/Y+**n)7ejih%$j42x@[4wND(i%P.Guy()fkIk,RmEXc2VT^U5+Kmshn~8uEE@{[X:O{5/qg(6/J])Z)vd8j%cB$Pzje%Y*KT0|KrP2:^Ct,sZg/r{!.t!+-{;WpRGu.u8@xuejpNBx^q5E+ry/(%4|:u,~QqyVXcE^2Rpt[+;0~#VsjB:~FCVxWa1$+F4%[IeX;lvsO#4(p[oGWwM;r*5gPT*y}){l$=H}p|!jTJn0x5U0-Q/%ju6P[|r$dU*=ZaVhIzx;86S/z{o3.{+r%Rf3d,Pd+1ngI1WzwuC,3I4|2YupQQ3J1Tmr,LV/U4]^Qa[,;+jPOj44B55XI!k6{L;Dixo;o5oUCSd:UA.er[AbZc,~Ow,xUgK$%@1mW0!5{MI%8G!H=-7j*bqx)aYzX*S0K+D@^Vjiza1pMwI9+p3wwf=gN7W84V{P2)x@i5QMCQ]|1-Pi3o3#,s0]Ok%+w-K$WSgz7T0XKzJF{3Ton4YRs73qyUbmJt@IWUzHV4iD/qkv}drpjioay2*SHm.~yaSLWy*BAo%qt1+wWIiEOR},n;YwT5F,3QZpWT9;1NGhboxG%NfE6FAvaC$s!q*=C3@]|gqG4-4jKey;9lP7SvUp;)78Jkxn@mSfLvALzG-^bY;lpl=E3Ccr{xzL6bKJ(AI,yXz(#Y9LOC)M*TJvXNUdWqq;RdT+rTxc3VMF2(*/;Ydgh~BBr0^[YpRh1UX-/f:U9o;X9+%K:tq-yUpLu;Vm%N*5gV)^N7nC1TI,8N8zByZd!58Gm8N$i3]WYC~q0k4nE|OvF@YIzh1OYXtr.y$uxJOKI@z5EfUmWYHohV53#R(LIug+h:*G+#m0Y[g.]Hl]fy.7uhm#ULQxBZ*pT*Eoh-I.(9M!Fy#It7}sRgw9o!F$t(l-f|f/HJ[x:/4COyaS}F]w:P}WUB.KgNge}ap3XD1nR#[:ASiH:K;G[:ICkL(VYB3R@fi6q.2e[}AA9ZeET;B]i;r~WZmtQJNjgvpm8R;X-::Und|q%u-Hyz!gss|!V/0Ds0k#MYXf+FTt%n$BgUnxw5TX/+0*TBPh+da6*;^i6TMofN-@eDmR~$*)8fQY!=5~SgIo.^li:Hhxfo(~6WV!W0c#o]gj(3Ew-DSAd9U0X%tL8PHF]l+GbrjYeIGGcDL,h^#Cvy:4Ekp/4Y3*4Hm;}%/IS71:OmPWqdf+$-m]Vj2Ba70[i7.WKCLDDKNGt8MHlzO%jr~~1V$~vmD^XbnoKZo^Hyxi:h)Lr*:3P%@qfmy|2W(3p2wRBTk4g0uTC,k;(PpiLUvvwe8jRcRhd-j28@*//S%y/b)d.5l*;^ClDg35Gto0YnP$lA,=EdD#N=+$c+f|90GM/2}r!s9l0J.Z+m$scFEeDu+qXdKg#(14Ra78anpS%gA6Y[0Ow.E@ux.LgH/7I$F5l74*5|ys%lp!1mJ371b4}!;3XudC:Jnd*g=KU(E1suqvFtvhaJEToWbErh44XqxARmH%]ecSQ~KJMAF4c7DcU!35+-A3#8k(q4[=EVK7Z}|TOyw{J=.Q4)0GA^jPnZWAe/Hu7~v|uU*#jz;z:Hz@NC4CjVwh{J%:o(24B6|9%kUd,zg|L|4oX(v/O;jW8h8IdrQh/557[-z3OGwP)B07z:9PsOCgqH2tM-6CtsGTJ$h}sEukA68FLI0pIhl:M*!he1^tg[RYA[~OD(yl2YKsMaA(p;m}(leS#e+k0=C{o:(=~r^xWk9dYgf4OkA2:hv-9le|cFZ5=sKmn(1R7HvLGq8QYWbn!m]P8(jE,4GlJe(.yz:9NgEmVWBxW}$Cb-O|;=E::OMqsftzYAv!o}LyV5-+]xx2|TIvy}u]F16bXD:*tV5/G2RB:jayJyDJ[QeV[;9P4gJ7xs0LzMGL[txuVBO(4]90)p4)hpp3J[l~pKPBwD4+X3^4O[ONJW|Jlsiy{%XT3,TXv9hbMg~4mahZYMG8}]aT7AvC#u!H[Mf[^H1We:SJ4*%iDJVGPx[CQlED*T#%TUM{ra^(1t9)*~9,rMO1]oHG)X@#2Gr]R0nanr8:^r]r2DQ*[y9!nF@^!6$Q.oZO*@PE:v[)3~16vC$d[/n(MGMiZ-xh~8IKW7ljdGMpj5G!teh6p#qvDPRV%y5}wuSq7gzxsXrUxbw/zk+Zx*01gvGt-VC+%p%$;H6hP;Udq)4mv![cjSnD$d@E6/#AoZEVyBwI}/h-NuXF86O)Z:bSBKBo~-:O~PGGc*ISnBP=gVdVV%pahzn/n!:F(@%30Av,rE*$r[0.uVJ49HpFWBL}bFQi]::HyO,,$)]{tXwGc++ndA~z;PHpjNDzS6APw$|/LtPg0[NipA0ydk@Hx=L{R2ohMbzY5cqSjZ!!O;DGK:AD5w5g$*ud]Ck=9skNVFH$7@j,qjR)s[OoC=FLcc*Bvby==IMYCL%2aJTk4Ds6O/[!PY%#pJNtR:j*HM14CQcje-!H@s+NoQYV9GcfAicPdqQRDFoxhFEhfp-^1uDEUzN)csP~V9lD{s|DRiP9itozIR5RDZCI0UF*3:(B/b$7;/Lc-!A(Q#4+t*%408Fzo[X(b}d:tM3}p$FN:UCf6AM)*1ZnIoYtc[YGBdyr=jH=Mp+[~s(U+U2^eS*4iq0}#qx,9y}aB4O1l.ts63Z:kUo9Q4nB0-n~%xzw3i/0CPS[WXgN*iktGg6[v6Mo1cnGq@^V(iY9Fgi2X]e/Tu94rW[pCMn3i!DwSLpjTwRe];iROO/}A@NxyC!)f}4chw4{ziuwPm}ubc0R=1=%--[1L/vCM,4*@8^|WTct*6|j{THriTSDgV{Fb80o5FtC4Za=YC|V=q*K(^0.1-%h=zx!H:Cz[Jrwz{n8L2d4p5Mquk./)jMHEe+nI5PIt7w*V4h7pimNz-U,b4G%%w},}CPDR]V8.Op[m#$5JLwcj9-Y!xsH2I0*S/z}Xm,*DJ(60W@Iyd/-MFvjD$S~8szv!K=W$BR(txD+Ch6{46F/haWcp99qX+RzBApH5]J~6;A-QOB@Ig;bcNU9b5G*b~q-Z%jq=N]LF+VO9*=e^]a1H=:g{^^q:e{NE:)xXUu9,X~=3#S$M{-9jm^@qKG,#mUx.Kq$l^ah7I3F6Jy;CP/=gQgGMtvSxQg]9mUR]NfSy3!jn=4KfhUYpxe%LlHp#f)5N$F$4S,=x2c*m|#.8kODPMvQn)7~9kVQ@i:#Pm/(X)}U$*Y.G/3=SS)R|TQ1TKT[Gfa$o3wf%j6AtL^((lJJb]@#B0NKDG*$+2/m.4HX)62Pm[2/37S0UJ5/VM$/8deeI@KG2Jdsh9pChNnjCW=wH6qFdZ:oza.k-sF(Midz7NmSxk]JBj#2Xrt3ez%@EN9M1.a85yOv0:y)o+v99BEz;pL(X[LQBs$^d/zukTBcqf3|F7)aMzl=n:I6jw/oS!;7%Tp7R]KA)f/3a9q(wwCb}mD-k;z*ZVhBn)=vf=WYEexDuO7e0tk1DM58u503VDyeFEV/0[Zqj(^2ynzmF46!u#,l4-/DAog@nC1|V=:1bKr6i@E~E8cTu!D:;49Wei-TXlTPmd+-eYoSs!v*C|vbrFSePUHds1VivwK[SyLw7N;z*jQ[l[VpsBB8/PdW8Sun0CRaPVD+0X9uMZEuHH}89@=]ATe]h/64gwU.Yq(Hsh6domB{uoL7zGej+Hh}wwjGm)}q|@se7QW}fQV0kRwhdvX%B{USp:6@0!,3}um|$kOFP=DD|vew492+)DC4iMp9)E,icI/eU9IO3akR(CS:j=P,3yrB7sjuqk(8r5:-d)KYf+Y^GN52ez@F}t:%{iI8{=yE1GufIMW+]UPE#!N6k-LjeN~w3nGjXIdB1KzkeQ6jk@Y3@64BXpd7}uNxj{H)8T^jp+(jruz4|yQP9nl#6VD7Ny^;U8wVgQIC+q1n^i(tAltK2Cg{uX}bDR8$FpAtU6+lXpwH]7Og9vN~JIKbQVkG~~WN*a-P,-j8^dF%Bbt;niGD$nSok)U{s$TX]pYdIzxy*Jzm4uRj|)^L(i=yIZ;DZ|s3K+mTQCha7yqw.f:u@N3f+-tN-4+Y+UN)m+J;h6cZja%hrV2$3dMXhgAz4ux$mg2v+gY7h/;[7CFy|TS1vnmS,H1q6vMK~edmrqSe,Xkf3s+rl/pWih|(Tj~^%fs)-H$.XAU8ZS5]=;PpY%Z+GPL+Y$NT#oAC5q|/1-*bEbKD2t!uVP,CS9/O-H0GV;.0;[R|Yh)2WU[.I4$1DBzn65ur)a4!VxkgRyj8Ws3rbn6rV!4fhzhAHF$SW8/=0E4%eAKxG*k@Gcx6[bH#~@![ei-=$8-7*V[t$K6JUqumk3OO7}IX4D!TkE9Hn2f=G}AV~yjE2YYkwE0Jy8*ZqP5n;:9aM5$w.l#3S)!u}eqYxEalXK-6k2-79;YPfv$BCT.~SP{EU^}onK)J@D4A1!vKjJxd@uIqpf5Nam%p4Yo9,7DWFh{HzG)U%iIxkUiBiQgIiV~OXZ)k,uhQ[alEceBj#n#a7jA6S~o6=|p]dn^8xUO1CUVs!EunZQyr]GOi=RNSOHe(j[@Vr1-6c5Z5VqIT8Ilmd#HG*ve~c+=zJIUt0uU1sPjE#-6~5,MK9.B2hUFZ@]8*3H5HAJz44z=K0p0qZ*X!yn{}a;3i99NsiU!r-e^^LS+/NZD^tOpH^WB#2!D+[un,V|mS5i{OqO3=xlnXrIh{6,Out:gHB/ki*-E33aNf%tlk.q(d!I/x/Tb]5%j.3:v(qwvZWO7YFQgxh%r+$*fX3hhV,Y{/!dT!}b36zl=BSCB1AqDkU2XJGmg[YQbW5JBiX]gxZNTNp,XU[4*;]0RQAXE)/F6!Jd.}xGw]8QP37@Jt3szC%V#pRU:Q)BK6IwqHt%.s-E]+M.E=/c8Du,th^2*!{s{$sKYnHoPSWEi3=..4=X2uujc8ZY9P}8vCW@HLMg|Dmq.hlij0Wq4+um-h:=dx%^5-mccpDb512]#J%8yyAKVA:.UDaVMkk17kbN3OLU^TL+scsK:/z7%g)f3qLgg=xapeiy5FUujJfOf3X+oc~7dN,A-,ke%Z}/M51vN$03B#q#+P/iWd}=+:P=3jNi$u#88I,lwYx$ROIe7N[Yt)-~k@PfdSVe4yE.#O4I+haW%0}@mYH|=RThzM-Sr=+T@o=(#BBRTUt!g.;,z;5oYN5n%Ke0!SXn{FpLEi[KLi6zoA*o=1%Qv2U]c[xT8Dwb8mdSYW(Uqo!{YG+R)w}-vccU#{hq%DGaQcmOx)5Spb}eLonh;^,Zx}61(5u4TcRF]njuab=B%;M{p4rIk5w9Ey4tmEEn~K%)bckz]-MSjqX|5boQUI@T04~dwI=8HFtP24pa!tc:T#)){=N!m|:hK(.xPk]c2$pJE[a9jVBk@iT7(sXZW8B/z$VTZB3r/yIx,4X!9ts(hehVZmPK3:[./#V8Nv,$iWG[np1%[HkvAvYwz#^R!vMAVx5[GFAi+|iUU]aV![!R,~)fE*#sOR[T)M55nJ:+8Uc!@0|k2;B(:[vmJqK+oPYMri|jm61Y5$]%e{KG107KBmo%@!MBEj/[b{IW.~sC7Hg/k@*,12sqE5gSzmn,/ofT}#%xm{jFOlr9q97EI[c),gveMSxo@3(weq9bTFfa0UN+y*t:3LNZ9G5pX=2UGWPvmaTzsNT$vQQ,m=d,apM[Nn#xU+h[8iaUy9:d.5qcWDuksh1#(b0F*c22vgViPnnL#cOTQXk5M*qdbQ)OxOg3pOu}Dzs[5Qgbpp8TgD^J*7(9/Y./QOSV/m$xT.jY2|PgLGnYPJ,#hEiElewR!w!v9aNXP=[{{Hat*J+Eq0F[f/Cw)X=$D(C1Qa(j(drNg4G=iIO*LTv6dfNq+s7^N+MLTV0H[;dK:;qERrtm{nK|;ED])R;GNbCQIu%mC-X/#n17jUDWUZGNTdlJiCnqY4QZl-0;.7U@2Q13P-jTcoN.q}rFkaQuKqlML}!:(H+Cu%EG+XiH:Pt-3eHk,)!,Xf[I{DCl7Xu^)B)rSt:#e4|h);uXJZ0naQ8-RWfaut!3w+QI5/e~bG{60f0:}|j*Y#.KUdIRdA@5zx]9w$Q;FHt=EY=bCyVcB;TyL5M*sB]JFwbl6iocji0/{bhJEB^xK^$=31va]fEz4o!VUUOx*lp,PPgteIvgQwYoc8|O*(X$+SR-TL;Utd6VuCbiM:G@7B,VO3m3X:=!OMXc!%uH4V%LwoD48Z6%YX#wZcihDAHocd=gzIwKAdgoVJjR3mN^1=oG2frM2^hRj..9jYPBrfoMkw)LnohODEeX[mso]S({4V[KPx[6C5V|)q+0k~pRwlqJm^-}[.]VB7i{9LV8Rh[,3j:^#F^4k@WC]|)Cgc[H,57O8iIWv]fvEl[bmij~k=Iu^D.dF]X9Ml7QTFaCDuh%f35Ld!C:.gZAPS:A{(C)s5+]qS:L].c!9Y^J(1R9gc:6E}x:i6H!F]2:WhlA6$%;h1TaawsU%gqZcBdCxWCyU}:H{]{[PgK%B3nkpHvKVe7FI42ebE*Cz5v:CLDe}@Lc8MxIFhGG@mQw|=l@-{%w68nv%BS)[Z%L[/1/AW@EqIFqq;nC#g)4j1Ty.lzByBY{=IM3:*23CTQ78=/n@+dA.ivK.sc(n@eC+MB0~%sS;XQr5;uT6RwoNh.Ms.!DCC-1=n)%^RIf3(kRisnn$+yZUj]p7xTKA1p/+(:,92HXR#[;tj[Go2gm:NG4VX/UhiREg%W-xK0fPaZ0x9fU-Y.%$wgDVkZvI).$0Z)hZZ3MTc:Vs47wgISJEEt-n2E}lr5/$c!p^:mu%0,odOa1V.iI+;EubHGIivTO[jt[%o^@Izd(]qxWfVX0]sAyBVJ^Z~i6^#=H2=kAxM3,YHFK{3-hR@V=$g$pI)TlBwGXwVOAx7*b$s,JI2,^rJ[J+tD=[I7VS4Vltz8#G049Z0XZE!abt-2wmI$Ia,p^:q3K/a;lyT+SJ2LXkNpK],lv*xu)eU4X0NP$nXLk;u5UcZzDyympUSr:1M/Xas)s=*!.1)SVuyg!eO;k0e7sQQxn]4|*/OQ~Rq.;eJUlId2#~Av|Z+GAz=;DJ^P43(H-2RYY:DS|zsuC*[vRpN(8v}uo5*o!=nRh8(+uOurvd,)XN+((tR/Sn%Jkr5ud.~4rgn%Ju-tY])U4Ve%[od8Zf)Tv9L~ck#oLgA|vLN@00aP6xi},FI/g*c@-Q*tpEHz;,wh52IiOJ;^Ry.[6mK~)uHDq,6.v@g0{XNR6l{^,^Z;C@{muCALW/6k,nO2xAN4Y1r$#sfaBC4L}jS2pxq!OU4@mFFrtBpS)rC@U-MvRrmO^pA(GKs|duK(N]EA~v7b2(8nwx^19,XOzY{a~yf8u$#=tqwX7yjrRO4KVl-MIUDqo07,|40}f1s^B.eieMCjn~GtU#2Hm-ouWaACgA/lhX[KH.XZJOJkNOb5Xj;^@OBzILBX8#FgY$KkC{WPrIodnmEW%IzegGA+M!lP9NUOS9W]a#$]C##z*n+.L++u2x]lV}(~M.mUsOq:M*c2FcimOA;hwzN3lu#!8r)HJQfV^KZ2qNjLc3WTbK6JH;S83u@UG3o=xZ1$AJ!khJ|I.[VTW,=Cv9rK;,(9S4%/$CdYVCW2M0(gfaX1*=s*#=G]A8L56O!^b:X5!k^,De*,beqzL)L(-am6k-kk:JQp/7enms2ekX-16e19Mxz-JcLrcUN9@NOD-+tMgV(wPz{.%r2)T3,:IxM8cPwDz%[m#jxsJ+jon;vkPr/OD1G+85~w+S71GYb^0~#MDOvbI}8;hCy3g{y1cna2CKvWO.kR5j9p[CN:s}*[!lf)|vC4f]#2|8(R5eZz4cnAqdu+u9Q*zXlM)(5~Ax@0nu*PYmwIHW;~kky2M7VuN7Ac^P]tXvzTpgd7{lrg(=fDVhbuc;eQ6-W5GVHl[;0oep~W$RK{W%8E^L]pTW^0#y[j3b=^c0-Lgat0KGBHb$n43/HKBc65A#1)B$C5r{=;6c7;h7=AetrN4GctmC[tE4-)X{#;cVEa-s5Is%Uz{{1zes;a:V)YWq@-owJ$T4Zh*ro}e=5RCktqLS![=%OL2HcF^q+bMDRSH^]Jzau[x~IBZDJdm.IFP)J:hBke~/.z6*5i%:U^I$Z/QG,=nH!6w[u+p3!Ck.CT45!!;(+rx3odlr.Bi(^Y{xAlT1d*cDAz7efeDm(8d!.FP583T~l,H;;KfP^@P;C-v*m$=+S$-e0g@Ih+#k-}NhZo11b)jAu925.,~=$oOj1m:)0g.0e#S#O[[NaDP34J659OqeqG4^)GQxX{g]YLtd;l%A]p9+QvzpAQpKOAl(A4}q,QfECQ+SGUOad}5(-h49Nwaj%Xhx=XPwTn--U@D,8lZY:j/d!tN;sDF3vhd{HdGF{$df6DYz3kXd.;pE+pv=#Eb]OQX~z43d-)m:iIyt7;tJkD|(Q)|.f7^%//jDxy55BDh1%NVWDiHbX@4!Bm1#XdD}4l@bdrOF|L{^uFoLJep;--7[IfS{LfD*fp6H@3SQ7Xs.[=T(bvZcy/nOnd^f3^(xTU%b(p,L(9{d:Z/zrm)PY48!h]a@[A.P)(Ga6J/vr@vxWD{khS9IgxjJ=sVF*KSP0TbFiaSj!Fx0(;[A0E(j^4JtD)!.+V8S6[OBr@DtMrHa:lv,6L%1(f%jC6+}T5*-HXyh;Gh)l.7)91g-vUOMLs-vRMe5JqQwITgnE^*$Cd]fO)DDH77g^B|^I%y;iDr!2*Xb)-nmi;Z[.ot^]DG9kg]9A=mbzE/p3$;9CM-bISQM,-(bXXarlU4v%%2kXN)5z{J[GuGM|vkO4p!!Vsl4UPNXBdjqLa!{fPe/k~.g.Sv)i[W.oOfS)VAAGnj:bs8$b!eMDOT){Sllh-uqiO%7CP@fSgHr2gAvU(x^E9;rkA]DzF5om^kHT=Khx.88sA$g~azrfXEt+luoy]!.c(Hp@|f$TlM#9cDgXjh8;7AwNIB35j:@Vd3;6C$hr+me[|sb-PM*Rw{ratw2m-Vvg.LsCCAGK]PfEAFbeN.Oc:9$Kq%@tR-MD~v6*e}tDjf-F(Rv[YxMlr/nGMM)bkG,0IdJ@pu4:m#]SqO9.Tr[m(F2Ode6%wYE|#l#J,,M1-S=vYayvZKo%UYZS5cFRAlU$hcD+I8y{]f~GvpeB$[g1:1{c(5PCI]$ZSH.aTnO*U-7y+^p;wd#,8.Pvk5Xd8.:!@@5=N*1d;B|!w@g[LJ+ci.$Cv#dsLMif#[yv4TvNXCR=94{Zjz2vw7,K4,DvVka0w@jW:rZ)7Ncr,IqWi#RS7n9;msgLJl=uieh3sb7jH/zRE6GVv1[%;~pxS6ED1CgK^1X2}+mdl.T8nc^.B;c^j[wF^Ar)TxFr(pp~nr4}6q^VRNp}R9QRNjnomZ,mV;/VF:ThF2ff@rUg+jjqkje(p=Q@NM{t,bmD]LjQE;kOK8.(9o~amF@Ep}[$g9Gj.Aca}44;0p7%qi*w)/6@sYKH33Niz4zvMg+46%FL7[TgN93nn;$P9@D)iyYG;/brj=kbWW5|)8MI9GEUd+2/:76fH^.m$(YCvG6t@RUiBVRuGbV1Mz1D~Z15gMV4(|vsW9TjY1Vea=OT.0P*mSenDEPWu.xS/s,,o;L0]A-e=^.+xFbKtf]w]rnH7ON$cfl{jCvkgc!y.znp[q[sSEQ0G1Jelqw[U[5Myzc1~w+m2%-p+$!.R@Qg9K]DxCYDVB6IioILMn57*0g9wM9fhgJAbh^,TEensR|rY(0bh52J#n+hA7$.zuBryPXOG#Z[sE~^b/0)+-f01/Mh[zU|NtCs=:tpoV]/s$x(TRIP@g^5:*YWkA+)QaD@G+pOYEtxFdq%FlXi5qAHA#IW@yT(pXu#Gg-)sA[ud94UWY![rzH,2^OSbt}s$NF0~.tP2(,SPv..ltH;zH7Dx(NRkyhYJq0%B*#82v50JL#U(UH42d!Q*YE2se+0A#tiBun;$4lKlpp+7qiDB;TzY{1mo(#=$ViYGYAY=8]M]q%)s8vs2VUscXViJv*CJnZ$^0y%pa(-wxgz=1Ra!4@V,|wT)~wo2C!eoXFY%c(N$BVtJVE,7%$4keS~p/FN*4+zXK1y3iYe|ml2PXFr#p!qs|aGPpHkvn8Vg.AK{]#BTZ,@(Y=.EmezmSye-E8]qjo,pixz87bn7hFU|;OMe#l3.)[awtArJ72F*ozEs~VuZ5UZ~N2h=FX,=7yqwHbvVSVK^Prnxa-1.Bn{thLHCAfLXSA~tc6.5}*IEzJ;e(M#Dv9;}=Z40g{/Dt8xovuw8D@:iIQS=kHZ+kb3xiQ/5-W2G/Y(s.n-(#s1DezK!j1[ZD$ng$c))}MA)+PY,GEz,*-kYE9y*6B0vZgfXXd}@=TZu5d$pcP(X-JeeG/Rb=aQyiW1dImZ6d/]2iouwU]6rr|lnIdT/)jT5[1{JB:cpBjP4*wVKyf7z#neESRS$;q5Efdnh4Mf@/Wx~rv)ov$pf2/RDW[)~XT{7m3M|64bBSP.w(zCDi8+!z=r7#qerg!kXd2kC+!0NrrjwB2E8cnA[nJqU0D)E)kI[3OfP7B(X{T5Atkr(G|wJ2C|7d^pH|[V|pg@9]*kSgpDO];IpBuQr9=gI2wxdDuK3tEeTaUS[q8=rR!(e#L*T=QtV%BAVtT9F~$(KdISaAR%B{+$DL46@,djGA[E|%1je7Xs41N}%Dj2jU9(%;ih0Y!X4^]z)JrwS:{A*~N:czToA:aCG8ezB4]Aa9rDy5%wR+P~1g$zE[)T(Wta2Y:DS]K!t{3s|fDHS}3LAKE9bs2Q,~tXH0(sX%uPOFJL6j#PuX;$Edmnoh(!7n5x(a$auFY=gqKlq@H@weq5t=(@C^,dnx0a:hBm(cLuO4b2tdv]w]VIpTP=Z5ZYl;5]CtzWR2!i]@0HDrekuSD9GJ{:*|#d0t73iba6}AC8b)-[6[Y%j6Af,F/U1jV~xwbs{^#H1D+Z2zpNaGUrKv2XFt-N%D3a.oG!Ds^lIACv5cI=#i[yq6gP9k.U}7(#SI)RWbRC@:%swS1UnUr}j|@Qt85!;)[;wCLBx#(g*3zIa4grpoCZ^rn0]xF(0@T--},90%^voP*%g;4D{r5M$i#%R}N!fXI.2H{!xZFHLU8{n$N^xOmi6jwK|(bB94V8j[iFQB3UyG/+s(v^2QNGWW3o~l~fhu0GtD$.[7fX$ELM6#FpHif!:~qz)2:sdXaQ}0-w{HbWjEGv7[+MnAq2WhWbV5g,%z-Zyo=l6*[)}Y0HlsJjfxD%e6[V1M+:eAc!0Kx=])UoF%fuDtWm1Yc!Bd#7QSwxARi{TA6Y+-Yd]@*yUjFooE.[WNi/Wr{w#Ze{@Cg7m@SO,pciutjKcv:d/eh{6I$](f)f70ms4Ui;D[!9afBv(F:vr=SsG:zpvao5P40BON]r+RJv:F9YKI}c2eY=ewZ~bcA6xKpEObcAn-LwTos7EUCl5HMCA)$wd3O}1R6kV5L6tVjWV*[hxQ[jcfd~j!8z0-HpvTvvGAkciM:1%s$ed-P4YkeGYDJ,jc4,,%H|E8OJ*/:^y,IWRyF25:]VORZ.G{9okMmBF35m)xHO+-NbIN-/f=J^gT{Sk^d}6)tqEe[l!!eY7wBd[rj^CyC}AYCkQZY2V/}OPm=rID@U-(nXsm/;cE+s86U,(#fv,kIs+nmLDOtugL9XpxON]1h#ZyAiP*2[rE#X/fn=k#s3E@GBNgd4fWqUzng23-i,fsZ2sHcX*AT)(6]:Q[~:s.7npeq^K-Z#4SnAKs7s6|Sjl.0q|r5Oh)hY)epXTv6am}2t8)cChtF,pKmiL/8{hJ/a(mgoZ8QctB4h)O2Mm2LAJzY~D@M(KW)#Qmf#1Mx,alwJSL$C.Z;(ZOARLk*(E3;@rcb@*@%mU3H$vLu|uYlPwlR*~yZnajzsR8Ynr,|aiGrVJaUXtTdjDjb]q25id./t;1lIf/.iEXS~ARs2/:Ua{5no8xc+{~o$ngrCQfV@uJq);n5:dEhwNN@)3o1Xj^L6LCIKS7p[FQiFT7[dSP;Eyvsxo,Jy;lIXewf4*[OE7mS;A7#uJcrv9Sb^y(|oz6nh6CVrm/-Rd$1N*vH@aQ;n[Un]9xnC|1BaB%aAE14]-38S%hnxj}U:QZD8+3]TI;|dm5)w%o[V9{0M,/|,HC:Zz7^![CW|LE@oOMb*:;E:sk;cR/SQ.M)%H$tEtBZkooR5yu3i*[4F.]gEa4V61JPVwzsNQx9Vpm[$V%ot.^tpU4+t={fDc(%I^plqq-rsd:U|g}Wv.2GusU^e3=m#WLc+CPo5O9pPqIwBB0PP9w4(+~N)dHKrY{suSN2J+GwVzNMgVBsmVjh~5O5wpLD6YkJqDsU|D)q-Smar;lj9#E-HrAN@T@si1,y/:ywmujOr70o1tK=LzT4K:OGPEq:5nhw=xlMa|87N$liH+4mO}*q+q||o6uOj-UriAE6.dEEB.XwVSFV8,JHZg!EsS)(V1j$%uiwCJ)WLgjA8}2-B(:RWZtrS7x-qDHKJB2Xibpu]=uTh$K@gGgP%MsJ$wwa;e82Qu,)NZ0L9Rl2D[2ut[DG+21Zcy5j2!AC+Hl(=yGJZF67rx,0e4a:Qjn+O~Rslpe3GSB^3v9/$pY8hVf.N[/O~t~E8=~=|(K(EeL#Odv{E#keHduSgfzipKc}P,jnbG#Jg4*=}N(}kn5gOHJh;Eb:S=szr@hZAr^yk[J5F%IlA5TmaH~nZoI[oi%yMq{4=D6(%KMp:.p!YN%*ny)OHJH@GAe!HvaB.Y:QFK}jb0)x]j91=h=Kv7Gl[2t}BZRQaf(wBqZAX=zoSMA6mX3mjjDsI5UQ+~QBoP;sk!=S/oBGb.9(Y}1wCWDMbEOlw@IOF!C@.L[q*H^bOy:lP%94Zzba:sh2Xe[Y2!(jbNj!3u56R|B:pH$hyO~QAW{d|+JL)hRK@5u/[DbRRXo,N1RG7+SH0$=NoA7n~4HG9Iy+V7VQ|#^@derjYPZnQ-jH9;nA}Q0cjQh|/Sdc;%683+9e^c:B(76CyCbZJ:MFH~3*iU1r*T67N#0(SKRQ5aiwW6=xhu3!i@30x8P:KwLc)qCK[u.k%Ig~X+0s/ImK%vhg,9#VfkUazfJ5A|xnpm[Y^co|4;7*]7rvj1/DOBCVaBGLOx8vF+8.H@@),-1znc;*1plPC5Q}6Rc(+|9#M].#y8S.H3yQJBu@j(m/M=e7:a51fFrZ~$z(:JZS)cJ-;A~,G#!)jyUB@K[%{,agh*~-5HI(%Uivd%;$f:F,okFAmvX#}biCy@Gw1#ehVg)EV[G%%JhANsvaX^)*]WeaF[/MW=NH4b!l#OHiM]scQ,0WNnH1:3K@:z}v:S8Nbto@e~,8sNnY9rs.;RJ9$^HwVMgaHfKb6|fuujt3xwc=vJDg~oG4KmtJA,PiNG-eh4jI.Pc.]2v.xyY$y;Uap|;6RSQ($g{Levy{5,Hv4=KzeG4BpO8C/:QAuMcigt7RGoZtngOX1ha1IkmwnuyXf=Z+MLd641V|P5L+eI;Y|yqnr#1.mZ[{!5.+7!8r~k$57edWB,T5x{4Lqt+%R4$HDa8.8MX3H~[[xzrLk(nE[r6dJ=;xf:j}Ff6sH.q-nV(3u)4M3e2z)y+]9ZQe)6TrdZ$GAbU:AJ+9,GIac),XuA~ZUo=a2PH-(4jP)|(!0/]::uOV|J[7%~t:VnTb0@g%qp1p,~qn+Zd/7-6W%.VQRQPc{%0T*r*fvSG7XxLA53,UwoUEp:TaH8~fqpl!8ZA8S~I/T$QXsaR-%bhIqoSO:a6$e]-/=812kv+:gf,qsN|9}K8A^]AiCiy-4/EFXL}P%[F0*gR@+Oaz{wH+([jfzx[BbZnK!*K7{*O;z+b1;gL56Q@Z;6rFCrOKF}EK/gtvfE|/jCyDwvxAw,4PseHQB.~qPj#;0*-Z3.+lPa-G8]gy}bBdxaMQNi%F$D;(a.4,|xtl-[@QSjS:gXw-YDe:UO9%h$,Re:a3Jj*BTaP3)^34RCAegw3zf!bqqq#lViHmgx,#Qg9wojw=TspUi+21ayr]Ks;W)6mLf*9HG(QhlRl@ufGE~.W0H(PrqV5}f^S(#f$lN6rQ21UKtN/mVX5DONY-#NUeORLHrcWB9-ae6,*l.PXPODFa)pgElNZ0Vn#H4-dgC]e,M@p+}6u3+UP-Vk8)ib;|%.i6o{s!G.O*(a99/)RaU-z6+Xoph:adJzw)[0!A8i:7iEwL6cjTVmSn6M6$8@OP+yw/%{E:I@[|U]8pFiFfd$1g,.:t~=7YoIvlCIF(@%P5Z#M1Oug+uVIs5dWL-]aR3w~s$vN]RnOXS)!MNO0/imm{41of*2QW-fwV}s=o$!-uLSk;(A+vC*Io(:bOqKo1KhfqzDO8|(O3FJ7/)Rtfg]kCSnt-[V57Q8,WK2J8OF(tC}},b4k2I0;8sZeW/=lz9e-^9hu+K!9Z1u/gj]CKj-[T1DO-YvV~V[G@!2*Gkj7x0%k03ip*AX7)Ua[5#QxDK8CUR5ie..!{v#:wd~qw9gS!Wn];o,QOznVbU!TUXYOB$Bp9.4#:z,#^9R8x8^GP[:D9}|ebq/Ln!sD%AQvkGCg{3j2ceDj5MJThjUCC{/4)t!#ywBGwv]al-8v1E:xoC#E[fIZe^k@DKRS^Da8zoiIN0[u@%jHrt[[~{6x~Ugw2{syeTo*IGz4jS4R[!+fZWm--fj(-|#4Q{T9URI!b^x,M;eO(,rgj5-7(yM^a!.y/s;!@WSISwS=Bl~Hd^s8qakq3QY7)a)sJSSeme#EDpRakl+-UPwbrq/U)IVvOPbgprd~7[U{6ygpS.rF8D|jF.+5Hbt8lxi33E1f+8G%ED,{vm#S[@G*$9p8H@yL32s+UeSOLijY)Bv+3LPqb:{Ne]jVoSrGCpp7/@DF0E;:dw/*A5eG,C}Ah(3#GYSTvXQGRNpr/Fa;INa1|$Jmr/Sj8}{PZ=)Fh!HDJLMgS]WoPWY}8xahbu5u$.SvEsRY!mb7n(CmL5UXsjS(u(L,5Ga]vj,4B30J{fVI1GJ4h6{/ZO:50ldF[v]NZ2;+xlx(NlLvwd9}B*X]o:7#5c=5b}$L!ZKKUOZ7C+gGhQxAj99e9ViUnu{.4wO:J8=Zr~3WIlXQtXQ~tBP,xhN@Fr*5G+pfyPbyXQOLtL2~o]Xa$+px%K7:#R/5vt)5*|ED92QgGwachgh]+4WE*#g2ypO+6ag#SRTlBFQ:W|4,Iwz96Ls~BmZgf2s;JmL4!C0LQ0GyTwoRt0B$CT~)Ewl@X^(RGErOPF{#tZ5vKX)C7vXqGg)i%}|4]@wROi3~,T]Xbep.THVNofyvP)/:erL,-GXT!N4)dEE+CMCUsk]v,/N766@BO|=5*Lwx@wv*rNmV}(2^ebOy;g.#):;6NS}/KnO=g3[ctNA.~i%RsC4VamtwWc)Op+f.B:@PpdSRuuSF][oA7e@4g}t|eNTz4y,RrkW}t86cq|k;N28WYh2L6WFkD$G!^vq7Pwu]1+kePlnpdj5;6OKmFPfqAn+!ZLDp}KhoLv2M8i*IBNT;l-|8WO{rziAgkX!h,9+x%A7=/FU+ak0P{!z%;N{Owoqb5baVQ1;9dJ#kG(g^E2M!AAd=9}sIx%JtUQj!jEqyWjJR$+X41;YLRF9DhG$xc]boaRf2G=Yf+):%^qm)ViZz1ZrNLmgY1BA#gD22lFJ38qO$6MsbdB}eByoOaDifIgsM*~V7t52w7G1cqJ3aJ4DXW|5sGJl6M@ykSXaLbW$WQNvc%VRyIT$V5tSwXoqQl~I4)%VF^5|-b+SsnhI57^M.Vm;w=TIaC1}$Agv;XTfvLF{tpYdz-sMhC6.me/j*k+K8ND8!JL/x(YlgRewe;I3Y65ZoPkjItHiC}U+]K[$T[6XjKr4XVU7IJ%zxXo2@BKjk8xp|.Y61SAgkQ++%6~:gn;MTw99DQ}U)es@=t)9c{JygqLmq~$6L$U(owYYCb432HFy=7#QR{gEGgeRuzIXm}%y]S+zN%^|IWp%+x-7bXVC8!ILoxsH!w{7+Hx3g/#A(himN%TwY)]njnrS0BHHYH~wO-XJFo^#FMZ-;d75jCP3=2M#.l-rnK-3n/H^T8:SreB-j3MvQ-:wT#xgIHNB5KK|Htsq}D/R;VX;qIOE=4~#KPZ[}ZziVF6V8+o!U-^HE9.@2.(pWkb$!P#ck6e#K!-~%J9]Kkjy,^5}zu3wKMk@)HL)ISYjVe1WSsGUDhZdly%A2yXfR#sX(A}gGzY/~9o-c!}@ulzxT]7E;nhfZ$cZc[5c5@tQkyz[VM0SkzSZh{h9hRm*fa/VTkEd2E12}%%OM0(tb;j{J@IO}Qq({!r{[D6M.R^J64Y82Ul-L5HvhbXryddZF|t4$NBpl8Pe2HhkJwYvf^j~Fvz}KUI)KjvdAkmIw5%9u=xv[eQvdgsk3{vF@z.kz+d=[!V*^6qG(dT71WGQ;M]Oj3Kq;oQG1YJ@caaS,G5DRI@Qs})b:Am6fgSbe~CDT1@MA0TJ;Mb9c4A(J,VC8y*$=:ilnlikGcIOmxF7Y+XPb@JX6$KXjMmTfJk@-B-%zBZf:(Pk@K{XI}*TewhTh7y,Krre86PPS*t;A%|qFVLEE#8M4e|}Uxp=VM6g[UL%uXI(^57$SYanfv]@,TrXn59JT@[jkO,DRUEjw/MrZV0EU#p4k-edQZ!1L[vCcq$[+49v8]UdiQcWO9Ue2p30Bx3WAnw9rr(IP]/A^E%c9d{!:s+;!ec5iXFXJ%xV/sx{Xw23Dsg;.4Rkrl{xnvwCndJR}|2n)T+L{Coqh6!ZLzJOAShg/JIb*dkNipRI|YzBT$G+^P*C|PRy%*}wnr,)L%{:RX5f%Ut[m*(i5;HmqJu0-%OPVo1~/mryD0=Pp,]]D-UUaObGuYtG22h^^S)5Lwk7E-dajD-LQ%]nKsB;2QWJ.$lRJ9zLQcGiS|Sq@s$1Ed}ob/-80v=x#(tY#Kk=x8ELG6T@zG+!rD=4O]d:s2k92w/A4LmiP74)SNYkZXqE~90/}f.v[(vjD%GK#4#Zw)XWo%WrV/-nL,(s21TKOZmexg+HzEO0Oy^JNdI3x6b.MvE)hP9|2/KPJ#g;b!VkLJ(MI;cg*Ef|AFBG6-UqtN)H/Y3BphS]p/!K^E)a)gO(p|eD!z2G5RHrp4pCF9FqC|tBi3,R6.@p0qJFiERUerR!,kA.0ZnlW%!G=gBb-GLRV1B0h,J.3fiQGNzN:/Mfb)c}iBZ[tL8V|q!)Tl25swSw+QkrP]j@cCx0saOIOjD=.3YCX=LM9vaLC];Wi3Myc2{@{Ir$yvbLV,G%Qeh+xsAw8W.Q9VLb/Cik=1IN.b*MtQoPK9E!=vwD5kDzwGc%8ro}G^;j(xjOj]Z^$^U$#{GOSTC[S60WAKO;35oy28~.%LW/HaNVJh-b:,V]%D3=#+auPL/jD~7i5y*O-KsEvBkGObZU}t2Xh+8:1IGvPf,VRvm(4d[NtI#sqxW(I~QEmLFz}33%5}MHx=e^|fZ:YDt8,/!U=zyah4y!358/:|EP[!IFn.n/1Xmdi]Xq!NEXe#:kFni#%@6k7|S.Mh|nFjjc)q8%E#G}{m[/%BgV:q/t%m|i^*c4P;J3JHh,b{tA/r(A#GG74lKHJX=9~]Q+bx+Ll4}E-1|sw.[-~+=JBwh$[%fq%YbJp4bo-vrg{W+#*E8.I0)M-z!L9E/:tfKe/0wHqx)T#.|oQa(|N(m+0Q.oCV-w=%m^b,m{xOak;[:mX}8M]P0L^Gi/Uh+yRmz,V=+,yiGWO$ls8ax{PHX-ny+ND@dnQzyxFFthWB2/lBCd{0iHwO2uQnOjpm#62(#av.JY:ua(R6j2^z[*CLakD]8l{85eEYr$BK@gPg!8,[@SK[x}wazdu-R9nMUdpR]O%a1HF|zuw*%-oPXfAFqohZ78S$vj/(/iK|./;RD:V0t.,~T{zNx8)arYYW~W5Wt4%/rI9BI4S2/uN)E54cKI1g6yjK7Vel3b!(Oo4$cIB]|*M;QC.;Cn#@RW0)pY:$#Cz=PT$KqQDC%6Mlg)Yopxcj3EDFC@SR3=kfI526E%H6]8lC!MVHf8OYM7d)q(0E1%Tvg1Rb|KV~E!]epH!0[./Z%4E%CceW)^Ilh!nKQlkE#!;EF2gc}[.]MB#vhZBA6Xrc$(5gJ(OjC$sSvGu82S+Em+%Ktzix+1eBE2e+RRPuaLO!X1/kU+E0p7en-XQ|aICQ)EoQa%wo[9CV#meR^j!7uf3jnxb22MsF);)I]@hHO}Z].mwD7FZsf(;xGwB8u/@Lm:,XjdO$N3Vs7J2O!.za{U}e!{.k:N]L.Pi~2q$rf0ZY5hZ~aF{{akZ*39muQLEJ5:e(z/:1{.pXJbm[m1hpP^JK5jjA7Q|}6Y^TMGIZ;l|.UL+A9W1IU-E0f1jy+qRwY{kxdv%4x+lW1OaWxuAv/2[oH-9bl}MBxK)Im{Kmoz[|I4ZJcXCzUzSu1Ht~h+};UwonZg%dD/yU7X~h(x%+1V0}J@y6an%[ZJo2W*Ac:YShtjUGv|fR7NG{n^Fl.t@oLg7jHjm1nl29r5V^:WWPXp1sM8r-[4jiFCHk]AH(34ka:D=lBj7I$7JGL=f,(^3b7Wx1k[D3e{rnsr)1iyPgT/cj)Evx8Yk=jH3D39WI/}p!33k[)e.4@]0UP]E1vh}tV}v+miXWkLmiAQg,;UOAceOJw!;JAcP(g]PRRoHrR#H0dOAoM=EK^V+dOLa[S4a{!+#]J[|wVCe8{C3Av-yYhQF0ku)QWTpP|[V=T~4;r.uX4994t!dbm:xP5}-D-*aX/I(cICYy7LOXJ17u8[5wvB{XJFRT1,0f5]yDN;iO-zrK!OQ3#|dMoC}(o0)w}9wNnlT2:.CW]2UdUV;7#m](*V,bx6u^lSHRXh=,X1]~$}d:8DXUJm[:Ktv1@C5B1d.wmEen.DYy=M]q%ul/#j;HYi2J.0,$c#|^jv[:v(M.%Vvpv*|t*Fy4*KH6}+G|jA-!d!ZqbXIxa(r@9Sg%bG6$c62J%eEo)3D0.|GDf%}sPQ1sS64dw28JIU$oQv)@zuGFeZ(/fOerVb@;U|;tTZD,9XWhDE#y:0cZd@p.fdXPW=kv[dkiT-J(py,H;(k|VdxI,vY=SWP4KlG-yxdkP=~e!PlGDVksJ7aCig6iax[n(H@1hC$vUVkw{$1jh2xk~QT9tBYhgE^YsH5YyF*aiK~Ky}gW+$6X*y4JpF!ftPwA@^q1l5sAqlHS@/:q}lFy@z5lX2YSK@*cR2db]7K0Ptj.VMsrm2ps%I9l}Z|+PeQ1rS@rdznafj!#%tt}N0[J]CkcR!RB)pnN/Qf68o^aD[;A#W{WCR6DnGv:BCAg%=i%p1QMV3DcQn:5r+r$%e|jmVc!h^y4@]Z:=%i-N.#^-{Y7yc/lO%i+x4sm0FbWERW=nO*=A*fRwz6WgD)pqUmfi4muq4Pu(Wr!duHi-$d+kXL%,9$[6]e5oCXXJm/~V#0|$1soKFzxU-cZ{uD*{Y.*Hek;F7#P|,M%VXEg(OHD:n^l@i3*N=-F@haK1%aw557hTkjz1~h=6xvL,4{OJ#HT/jd:%U5Qj97PAC8sc5Bg%J.ntJ+iG#||C@g07*.;]a!=EONy|+ZI$D]Hthzpv-JKe/PQxBGgMa)U5=zD2@,cmYBg~t+^s}VUO2v168r(w%h:RSAa(|04dt%oTU$3lwnUH;:XmX|ixFn{R6$zu^BTXFi8yAo~JO[RFLpiVi{^~+wTx9]H)#qvWXQwO7n5RyMIfC{@,!NA7tr-2HIR8za7]xvC{!|n$$%7%3(nMor,R9]jlBpktYO/GP@SZR2dM,-|K0oVat@Fv,jVw}P5@uR]6XfJ)Fau7@lMf}1,WFX]U)]mdikfva{S{jr$M2~z50ohYxq2}@)9!L6jl)!v,bsheWYODGU=)/(Bem:Ox%t,f9--=(Daq0=wppLDobz2NoQ}z.q=2Lf=zF76y-Zr=NNi02IRVfO=4S^ZD^}NYjN(Q@%BcRRpRBXfmzRq;7Ho5v-C-TcEoZz4C4+{E9)sn@rK^!rfp3TuQ/aqhhK/YRk-UVMUZ3m/G$Fdee[O]cNaqPj:b-N.JpX(2@29eJ5Ng|/wM*5gWMqIXut=})3nD[2YM+vXeH(]X0g^WE8@Z,m/c~K8Yy:)zAc$aVX.P#y[x8Aewh5Fe26Gcv$#3Ku=%h#LZeWl.{#fvaEcM,m3@Wc.%{zEtO7~/fLphEGfN+8gX$N*gbb8ic~]bdP8{BT!C.tWMOiYF.i3jU6It-f|v9st~*hW[vzsG+.r]#R^@[Bh09if|.ztNlaz:Tt=;5UB(0gtc=]NS*%x/dJD|3q3CCWVS/~{Uk5WJ=;$HxGDF}QbtRikv(f:u1YZIbgP73E)E=5gaDj5AdIyS5)z(*fgg!23Hl*:lHeyd{oHnoQWjV3CsALDhEww#nA0oAP+@lbh:bzTn#FUKa9q;wZG:fa9eJL$h/tqH9y3oFKlba+!Sk#(^GVMCM#q5.lcc[1%M,):$:-0m.J%wQl@g7#t{N8%Gl4}R04h.Rznf7rt.C|C3yo/fkcZoJGKhOfUP*.QeFCVmrffMYmW%)A*=y%T4F3%M(P$IBhfMdqqCaWPTX}M~Uij.$8;H*7F%qaRa:5,W%#P],kUfV2b#4)hCtcVtn13WWYl0E3%ftCwP$HwpZ#t^lOY+iI8^+I57eqyTU8xd*erz;Py0okM:upg](Lg~Qy]!szF+,!@yCRrCCp{X0;aPJ3R.$FiOL9%(AG9W*N-gip^8Jq.YsSS5h~Z,65r^NQ/Sh*xc,|NY%4|9*ee9!y%@f9eGxVajJffr]#3ju#J,ulZspC)!1:9VEO=+}lLzO,gcaGzCEWkV$#az+-1H8#TW31^(;O!J2*1{aH/u@2-*fjTH[y39y:BSrOZQ5O~,n;/:1aBS9.}/-PuNKFxwvKT@De;w5r;n/Iy]oqP^:isFx3OArm[@lsG}JIOJoHpiKC1Iur{]cWEGqUH]1T{u3Qvf[D-:dRG#ZV8Y,uZLd2z^yFu{1o11pNbET;q^!dEGh[.QlT=$d{%R:v@hT1M*2-4Lr]mr-vYTVIfv/2%jvR:81|-AGi(xU1ry.9iE55n#iO@PsLX3{d[;C{TdUSB]2#qE(@}@VO^Q]Z~Q$LMVJMWD5}+x(}kbr;Ms3J:dp@Q=r{@UIDOP%byJ4NN^uD#1o;DHoQqblCXWk$M4IbQY(8Cigz*9Z.F;gd0bNyhb:[PS2(HWUcX7JW(j7vV;2*.0c;!:-jTp.wBMOkaSb)H-hz7/qXs}nb;TnGa!l]:()TJ-2/7/QYKlwhG3lgS@(3jEPJ!wwO-!|+uXw5nn]DDz{o%W347es6azww/m)W!l:W[0|.w0)|K]CzWw+3)+{tX}!+~Fzs-^2gZUL87,q=^$-s3vmG)1jrs9sh1kRIBLi*w,|3Jv[l9CiW){uH{HOnx|$fi,y!!pHAldq.2KPxrqf1@fpS,@$^[,wH/)Wd,gj^:!)oRlb^m3iP$4UC#0@97x;xyX:)fl:+Vpnu/G$UCJx6#]-s=]z}y8VbA^d7j1.RGlj(gKo9@wC/6Pi{.2ywxi=0KsxRpgAoM|wFm.[]VVA~[]yK0|]+/0JogQxb]wrRIq@qG{yLpW{@^*Y/tyAtm=0S9ydOWnNzTr1Rl%|BZWsRsz[P^%$,4stp9nNI9Ct0RH$]sK2v)F)b2;FWaMsO-)i].YT+e1r)^f}:*YUGyAfGZ|IbZO~w+uZ9]YS#8|b4bqRUemc5,Pip2)eR}~bai(2woffq46/K5*GS##Fhz:bo0$(gagHvh.LNb3@AcP4}uElmwvOE~t5IS;Oiru-WXwlSM23,UrC$Lyq^6dI~)S[.Esw.=;$kHZtPE;pK@J8dfs6DfliuaAsG(2r7z+=YR!T~jQP[8dJ9[=eeOOcPil|xi)L*c:S$T,N=)g@wsrxdSYk+%xTwY5BGM5pEl7vQ^GRE4{C0))lCux0#]5S~szqM5RAK}vK.poP4=O3U1[Z}KQ;)pEKrn!(]ovnb+N^K4eh[=[d3u/f-lwGb#6*(9v,H-*7V53/E@Z451~^V[+Pp$TurV6:Jxgdc5Xl.=B3lF8Q{[==W^A{PaDGtWTWa]O}=@[s4zIpvp}^c7c9({)6E]!B:+lZmt##6P%uD@PA7zbio(.u(0-mV7wF{wW7nymdRu1,9)+XaW/G]M=I8rAHgteB@1$x8K%54~(XrW0tt^H45ueV5,#76).mxQZG6hZ6sgz{GT5#A7cl=1E*^+-XXpf*Ev,!5c6D71w[L)18G[DEmM.LXFz6/3rA5gVEfRK*2h4v6AlkI2YoCaS7QTsxyc+h:Y5+lL:hWX7.KC~1^8kEm65~usCb[|%slbHR=bmqZ[BU/s#g(V4:rjox|WPIfPN84/*ya:Tg[}vE};K6G*ekA.cKlF$ptIxSn87G+52@[aI=YsC5M+rT;6@5@AI!g,5D,OHOq)!B=6uf9RXnB/%x)jBmLX2gn*x|z=}f*wZA09,o^6c/]/nV/AA{vLaUV=^zhuvLGVVAqd=;rjC0bLd;:5kZ0S$C-Gh|m{BJ8r-ADB{jy-hwd#%]A+tR!|]oFs;U1v[9;T06%ty7JQ44Ysfpi3R8n1=eD2T3V+Xb04Ik=-0l]B@0qGZ0M5JI!7YdJpEYj9DT;[Xh.euDyq(t+z]vb(KDB@WM8#SM|4IOe.{p^(MQDgp/{^-{S!nGCa6.{Y6,)1S7-KSZKHLQE!+Z(-4hd%^uGA,Tt)h(]$AeM=6;78KTs%VF~jcx(1jGwF@+b(@1$/WWH-C!RBJYT/}W][I|$w1@Q4)mSb-Uv$Jc,Je20ZO8T^W6;$k:4,Mr3xbiqp0b/}qp^Kc19;]s(5-|#/xQ0XfS|TNHfI!{wTf%H@pw4kV=PeKHRnIys:$))esQ1R$^c@;GkFt2J@b{KWTe7Tp$[3kHM*eQD^byv//ZBtImSr|JJ4jh:{3Z$K-Nq}P9u8RQQzJc1$ebnZl%nZJqu-Gb^9%g(ED.;3iFmy:BV(Du5Z^*h^b!!90ru1B4.7t(X*aliN7BB|BhC~a.c~FzXdAV)-7^GvTDvI/E@,B(:ee}msCtM|D.sPowF=en;+2plJ9j-L)X]9wchfp);CDUxxbfsksa+JQbtVZP:M!jbXwI;EyK%#4-7oUQ7/jq.U+*k3lIP5k:%4qSaVDqvqiGjpzLF*H2*T4i{sO(6L]PQbY}K;Vt3kvEhV}bE4vHnj;evWcm:D)UQU9!aoh.rgtREeWUYL*l1aXg6,7ga:z}hU]duW^,wK=-/]DEv0^SmJ{(W3}5:ZH5k6dLWeh68@+cxM4b%5h6P/!gc::oiRh:ol|VP%^o=a~is@usto6wExrQNxlmsx#Up{zHkSULa9Fk35U-rbvKT9Tt-l2fXs*CZZ5dXeY;(LnhmUA|Ayq[T(2NL8HJ$uu4}FfPC8jKQd,crG:e9K:Y0j8m4oYEZ1Un2,w}yiO!FpiI/G4j3!aU+;+HQ)T{)1WIF=%}tg!kZdJj~DA#R{qJn#e5oO|h9p~/Rmr%E)@T(~X6s$([)I+Bk8!=4oNZ@9MtB[jX}dLj)}oolm.yo8X7h=yjlFugPpa^p%ekB1t#8tU!CB4s[vYE8.HABH-muvGv%%cJ=hJnu9z{23-CRf@8mcqkmhPVU/.OtPHggJ.!$qimyf{c7HEc0OY/,7|7@eb45-[yy*7N,zImC^Utg:u6D;$q+Co@N3{Zy*V!xEOZ|cEw$K$Dg3*K/mm~b=/y8=;})LbC7;xxw9zR~%SFmEZ]IpHDA.t,aM!szf;B[,.497Ff/OQV;AeEjStDfohcb8FYny,=K@{N(ZARZaP~hsw5I-,OE{G.}TnHaT4LIv!vc*I%49~NS6r/!i/^TCReas.+rrVV[9WCJ:s#@/PCD=9f2*wwgd#7DG!+Ms~NTEotUZuCg-yfa7.]p.]BD:LX=OXk:-EXdrYe,Xk^x9@O::B#]agy*Rh==%H1|cY~,3}I)XdtBE+A($RgP7^jjYy|0gT|ZCO!oPuB.HCjK=*nZxd3eSy/EZ~hzJ~K{kPoW+N{u~e/4S0JM)weXIYwoy@}TT#Mx^frgq8ZKx^wQZ8,5HI.Y[qyOe,[6XPO[]Rm3~pYK+f!J,%FZ^oJW:gB^06R!FaK[d0:[nJp1|ySINgZ$R{13{~g[vf2O49;:v/UY^i6xN(ZFJbMCDC(vbD9rSSV!4kf![1m~,LRfkK42xMd%xr2]DpDY1v:zq33+BKKML2}f]y8/zCY$()AD*Nn]DzYv*~F}/#kqw;-f31KQ|QZ2SXO(a73UiY@x,2d0onQ#v{z)BWVPhOHzA/$96gz$kx!,Pjn#-)BdUyXS,G)]QEf|cs1b%vobdGq%B#pJ}U$0LzB*e6*$E4b,OPg68Hy-IYetZu4x$qz1V,KYQsu00#jCEnf@X)6^TfB|Y=~RmdcLJ=zRHck4t!IvEY@FLy6|52QjR3ZxFmZtEEtcWCI{lajXrG;AeOb:Qe-t#v+M1p]{B55R3hw5G|L-UhtnfDYVi@{)}pOv}9Uy;e|gvY10-)6iSC^@OLHLZp+XG|W(jeuE=:U.H*v8yvL|tTe0{+0DHfmtNR9PqZcW@e7d,gL6gOm75WsuNFfwD7to)CZ+.(ej0%U~sELkHL.2~k^W2o{4Sb/2%;azug}NiwjVZ.6UFZ:fGAG#wQbBv[F(U6XK$#;#G=O$0Q8(ugI@j)uh!FyrM.ZED4sV7Mjb/:09OQwP(VWmxwmS,!*mUz$ys@5!n*+1NKxt(OIj+6A;M5B^]).!ldMC{B[16ge4fxmwRSkPPh@cxDZXl%Y)VvNU,L5wjkK1vG1MNn;]SmCAcNIMPJ^}x*AUeechrI20$mRvA3HOAB]9PXrWKKtQOiAwr/2a+xo]br+;DpRCo6}tsp}0q3e:zm$1ByJ:{jy*])KR{dUEg;7GR=Q:gSfxaVE:h$l-|#zyBwl)H$[6!L8Yb0O#([5zqx^BY/.x1[$p9T8l]Hsxx*nXtd.@#m10u1iewBMsqdVqTaOObXkw5s1LzEP^/j%]MK~n90;L+B^%PoC#iJ:Pfn(3o+EKal;lHU1ye)[$7ze[.jhZk7K}Y*QyXL0w{8fH[*J$=3h%gO@H9T1i@osF+xV-IL]3V%CAuj1kvV;;G1-7JydwrnY43|ubQ|XMBLtv4%5*;Bv!l+|bD,mFBoOXe^j-rE^LGSE;^li(pTghgpiUZb|bOEb-9e$wRQDLP],atj@slIt4i{:|kG-GTEh%VK8OMptYPbC~zwm,Vv;:OeNC:B9h.pG3pmnb)RF:DMpl2f9yQb!o#3Z9I08Y0svdQF!rheq*J(k.WEp:72.X/A#lT5=1|2CwCV9(hgcbjsiCR(OduGElCV^J$-Vzi,DUEJ@DB/[-qJkHGE@HcV|R4Pvt]U6m8{cnoKPf;U/hiCj[xdaY!ahVFKJfQzX8$L;eTqf,aFzHwqXs.23h@+zwX{:vVM2ge1zT:k[@pQ=u2]]H1fxBA*[Ik5=F/cP4d*F];Wd+.*=)M^piZx,G}f)msAxCn.BG$0prFC^+Sj~,M=,zUWlApo[GX76024|7*8vyHdBI!hjs9)Q8SW4To8U]aIpimAXuwvx]Lb%s;qy}sZ:@t1g2I,R{@rQ5w%@#n8@qnQ#M@%8[[^N^FSO:A3:t8}4,EJ,Sr=bVqpc5Y4l/}hl)N^e]19v-p}D8}472T6G-AjGGqyiXtn5N#yP]E{~;cbX6jxBj1NsBVI!0qK[j]pToAJ(KX*GEaeDwO7:JggG;D:5MOmEg/S;5A*m}FK9*[@;E56v%oQ;Y0lg)dTw+=h)rdZ7*FeIrD7)a+Z@1j7J~=u!3cao9[2pniXK$;[PO9XgjETbH%I,aU.KssnaR!0.tW=*/q.|tYW9sZ/S6=TV51)g2XV*Li]!,pRb(@]xizdtTSpJbf@#-E4uDO8Gn=3zi4SH{E|^RWorH.hynhKkg(L6agYMg}GTh%ogLckU5zF4,swF|o6pJ;c=bB%ivncnQTdRiJqGzzlg{ewVLI7z{R2q,wIv8RV;}:dQ@7w*5QmCD%1O)Py:HvwRTdJ(FJLa71oDLFzbtzvXgryeXZr/ff#8{ggndmtgE=PfJ9g1T5/Hz4HohMA^AjZ#Q;SjhslORoF)5@p-v=$-Ahwg;;(u8$HIn7=-SNHx-bJ~Vqt*+oA32eib]@UvlkdIX1Cr9Ut#,DvGGKyfE0)Mfc){8Agh1}o9--)FJkS]u*qNv,JTq1N+9^uz+0r=dF+|T9zSblh*7lcwX0FYLuahwUGFPL2UcYxPkxOa/OY.D%O586H!-EwSAznQ4c[Zp#%yEBVG[Zf$R1@}#|hGQhJIpNi(:(6FyH%+(UP25H!Yz+aT+)mMM%JeS8K-|rJ6)COl5y8lfSJ{|+8wfW!t8N:hJTXJx^Hwy(i{OU4^=]LPsa%3(:nvIO1U*J[2O~0#^$:/bNw,$t6/!]2KYgS!Tw+56LA7=e=GNi3eqirOc3|=ViS#(ULo[R@]hxFVaD~yvH!i4hA{A[)1m$lP-G6Eb=^d.YMptA3NTnYiS/Q5NhYQboXsIkFii|Rv8K8(,c]TU^^xBbw8bFOF7Dd6{crww-^bf4CRq{vCXn%MlUhCIvR,.hp-;*iO+V-M5DXLh-n,n65E[ST1$tB;bUUzsz@.@zbm#~M]6*7*yILwbk-y[gH0vxD6B1rKqm0v=[gq5w+jUkYA3@WX1E-Vkq;!S=Ox!;YCZ,]MEGHq!yiL05;rRo(wCQ%uRc}/+EAh8.g74|RB,B)A1{SZG,,3#E3zUFMEET9G2-ssa%*8HyWP6+[zq6sb:l^v[HXiE|rM4LAMBn1w0k%(!eN1KS.EwWdEP012#4o6iwbIws*T@mt-GnLh/8TO@1RcaWNz*@/*Vge^vw]|m@4oZdPh}p+OH%(Lg!fOqESd.o9U3nRuCq*ncwL7I8Qr5Q!F]%^,G2(aw;rdZHlMec~x=2aJ5H[x=8f$sH9rx~(PzI]g(Qt:l10)!DUmMcWc+)R/-QZQ]0EsNtJosz{KLF;,W1nM$gX7bU:y}2~{[QV)VH$/LqppW!Q!,wV;57;FjN4.)IOkMm)]crcvE%U/=^ta7*6Un]=qdulfWb=0oD2HCMHcdQOC}!^2J.2ZbB2{Yyg9FALD-yeu0iN2XYC)~Aa3u]:LQKy5XzHITCl3pWd:CmQiPQL.$rmYk(}z=4-tJ#bh=R0[oXE:[IMG;ZFt6G|~Kecnn|/Yh^tU{$h4fWev*e:ieYZCe{qRUD.OSUMN,[@WeAVN{=rGnK}Zh@[q99hgrXKEX(A{lMG|xYtGre3$:cYmfKwVnJC{:pVH8{mivOmnOalmjvflDmz@F@;;Nxq-jrOO1M%xsq6vmzCK7*L@^-3B7:x8M~PS6tZ=v)2.sOtcC{#gSrgeiT*B@RWtNA3%.kGO#erUo;!5:eLidHymln/q,cgbg9X]z:(GYQ[@,X71jbd^;4g:*%dkrzA,V2,=[5cC6/E0:mNlJk]j6K+Yq#Ma}MBFRJCx#EUV2m8K-~FDlb0sH%4v6TZNf@0Mv6hG=4ws*u|l%.c0~T#)F@lsS5l:R5nFBp7~uusW@hZe{67Jvf{LyyaE|F5Kh]]9s4mO{jGA:#$AuHJ!AajcZx^7tib#9aQo2=Mi:AlBSV,v7BooB;ddPB*zt:[pwmy8Hs%*zP.j@2$Ar0E*dW5;F~yb/2U,=11l#z.@0QBpE[@XaSb4LJ}$i,y7trQsPgUuYw(=P0U$yjbX*.fZeinZ3!$HjXUO~9n-zICVk#tK[l]}T(3)o9-0^75A}2YrGCywR0HDvJz*dj1Og@HnsQtn#4od5IzO9.lOL2Y1XQqW+8,rbu$Po*^HeKz#qfqYqdSA*Zqr|JeQ@m#Bdpbf%^Ke.byawnT6=Jsb!=ilzw|V7cyj^xjYf=~|3:,u;6LLDOZo;X#8hkf}uZ(e#tIk]mHp-oZZLIe+]M1nz*(#DjhAmN-ozsJi78NS6;8U:m7AP=qI|avL@([{@qm{rsVq-jd17(D%WkgcpZE:[FD]*6Mf+aWGQ@|mfYt::rjf;]=DoopKC(U{MlD3LtFt=:z]ZWg[q@F:5jn{^!)mOPZTB.6h,nrH7ffK/8BTKULJ;*Gxux%dby]hD1FlKw6W1jek#;A].*Z[h|zRu~].Q:QKW.WA2ZnevUGh2+oFz${DId8a(-Ctno^i:)b]t{PiE6LQ!!oYrt8Q4Up6#h=y1B$wRpF{Qy,EFarCTxT+MeeYo9Ith2cP~Ce{.hN-kbB5N/L|wW;1mz3YjCVR[h^n2(25]1dX1-[m)[JG|i$-o[PS}m1hemeUtIl:/@PI+#/]xabL+ID,LasLQ((M)-$){N-=SEnmOs2WOCxZk(0Q)[LW:ICN6I;lvXPpoL@lh@J4UEt#$O2ezM7P*M3b1|09oPKML-{jlP-4KCU)cIE#!c0yrYa9jQFvJqr)ZPV(E7}OOa;fFjHLld}a@rEBF1+BHW^4rAO,Dn3/fZU3Vp7St!r]7N~S[8*WDi8g!{nrI2gVy!KEhb{3#Z/@to9((*R$[kMkiWXC4v!Se9|vE|.I7D#~^llZhe(|EpEs;[iEYxoG$:dN[*!E=9^fnwR/]M(qLg!FBDtFgvG=SBlci@{c2(}0QbR,yUu8LETHvTGGERVb+BC,/^H26r-Hz.N%sx~;cVusO5laPV0wGCSZ2uI3X0F{/[VNe%t)C2Cbv!cdhZK}4*8u}gP*ZrQt0=J=FMAwzt{btzN=+KeO/4:+~$A8^=o0#aiKu.d])23c9^$MdNYv:]w|.4gxh/R;D6t#|F5x~GXEi.|3YKo7CY/#~zhv2^~1:s$l,1eB+eV*t!]!$]gU^19tA6ddXb]TmnN{*6MLGhR%ZrNCOt!:R%ime7GrJ,uiH-^8[gdOu/bX.Z!{=,TS1i-bPawdIySJ{i]LW^2^.%Ij}9%5q%%OGu/hyPCnqQSJB:+YXT:!NnPzk9uw{hiFi.W!6t{QIQDnLLTPX[N2]]#[eDG|a{11QAZ!{W(aMeZ2TBno@-P7#,A0^qt1B3y(2A9$H23;J!p},vYathJ}{$,DLh5cPAWL[1v2c9H-~huYaiiPW5{pdJkGEP]zC8}mAYX+YmJz-gp2|{C5dTi9uD:KNQ#7Y9j!@mxSxUFjj6XGBB{~5lmLfpY5X+m4~E}*S4xQ%5LfesPMjGykbAh6VThzNMB3=o{URkm-e;G7{@)6yFsu.@3mQ.wD[:LzB*Ak,du|gbUcb3QL]#om)pDd!(R0%8KA+lAmVt-goRcn40OKKa6}S!]ZNG,M)iymM2~DFj:d^t[x{bc;ahl{$AKDGt@lDbv8L}2yjFUQM9BhAD2cYl2XFS0%)=zS9*Yo|s0RvXRYRg%vhU~%FV,xSKg@r*8Sq|ss(Qx^Zq+=JZ1p=G]Em7Jut0HGVvq%[mavP+LJ|E*etjbpx)Od+[p/0RO.ZClr4/]APHV+M{o={(S{}3rDTzi=FHvp#SKrR/74cTiQg)gpFHGa(f#Qz=)9V1@~nY2@G5AFU[.|]Qt.!${A]|FHyFkJ[J*MmQP$XU9RMeV=*tKsp{cAHl!Q7)n5jp{;^P-0I9obTl$]tF74jA56hQ;zFi#O$,W!AJ)ZzN];1tIavos{6hq!Alo,M/0/|{7PkOfYX6g]29(s0]Vgs2%~CrP{0zFpaEA5l[jLi.5WZ!Xz:q[%5vzCA.20qWEBDYpPgN1k7Ir+S3GXIJSBQ#/uf$iAqQ!yY(Z2T86B1^kFMMkg08Y[4a6ws*9Mwg=-#xkUZW=DN;=BdG;!171TW:qwB[!~.C$yn+N](^[8Quww)=j2^qQMODc4o6o}a4Q2tF-[!)ULa3tsOEeW|)w0L-CEt^gXV^6esD|5bzyLDAfyA]eXtjI6z:gd9M0qN-8}*I]K]*vU6DG%rEz=U:Oh4h%j9G9zt%G!3xpeu;u,{/b5b7Fu4HU[KiberG[DkbpH8KeR%a!DYg)$^H^Qbd}j:OMcLnJXvx5b(t8oLHq~T-Cwq2Zg%wIusE-K$jL$E,@XoXz*deK^H;[$LJH)#lC8**kVzWpGH)VE25bL#434O6TYX3Xh.LZEOW95;2X;wD|K2FN;Udd@q@o,3T~a{UC$1vlCd[o-+{6CzoziJRqAwCyXvF!.ERoDJGijuDtw1vuuTy:yV3:1ts(SAfG+o4yooX],9p(bCZ%b@N$tAk/VUX]Xy!Q5M9hQ4%5Zt@lyR;)z/nFrwbMGMVO81E+#h6k];6=PFiOH[bD]YQxnOFH,k67]r+!yoe!-R$/Q/]QyRRIqz(r[l0G+z|#40C1I#2,FAjc%Z;Y:s,vY790ND;D=bs09{Lk^UuF7,q[O^7d,vYM90p%mp:o!FJn~M=$QVPhl;$GSI^hh65+79UtGRd#PIN!+uK0Zn#l;V4BK(1!#O9(VrM[W,SnHY=5nef)|nQPW#@/75hD~wq5DJ6rH2fcxZ6hWYCcH7Yu|H5eEIVIm-lbqYNkK^O(O!ibT6/:.K2%$9M]}GTwhO$6Vj|J108M|eFarb,/zi0j-k@:xN.T]xJt,BeV/q9PS@Pv9{p%6nLO/XiOM9rlfJDCk#t[S[1hyUR5!$0ymW)JL!7PoGYtD6~M5]-/=LGXT%ho-t)JztlCOwq7TrgvGcXPmMH/}lBErrSzY~UW~.8W]WWQzn)5-Jug:=+1*2a48{}a53aH:N#P+o;D5Alb96Z^cEc~L}%V;AZ*5JC=V-@|cMqAx)l[01HKD@A8no3p]c[d5EpAMTwzXqQa%!aNDkikdF#CLBg#Tf$yFOH5^0|sJXA-#2-5SMcR,p=Ka-G$RoWJ0nNw2Eu63V3*5*yd%H42Kfk,ssFdfMh8@Hj9X-!ahwXaX#O1M#H}2jP};4M%TUmUC#S7HFGIOY%t,^74b3hNd(u5Awd-QZ9tyx%iv8o+wvt#f0-J;sJntv^*dEu247HTSKuy7vV6NZQ0OZ/v$zH)K9#FYCN|lv@0p!s,jNMjDf//P(RJ|LmS:11^-1MyX:+n=44Ju6BVN~ng;-y57=fgMoC9mg!$G}=-FV7Aagh5Es#=$[MkYeaBMYP6x#zH[is46928%Tj^JFS6fyXzcF^T[,r(o#ftJdK;+H)i]H$^ME/UILPUGporQh}jD@RS%LxUT^9mBjHnrv^E8kn()ph/nbK;.RjTL2t,kTQU!MMuVvE+-:bP0i@+NWu(RWUyDx|XN^,S;D,bazO1NRdXkKmKuwOM=Z5{5%wd+hMLKbw,a3g$W|W1xT([D~dCcLzj=P$o-[^,|]g,Oc9]C3IEY[tOoaQZU*l*l|YT^c=6|pAT=SRtB!k./,mGjtu0)!-En7]Ts(Kn)-uNJ!Ae@S6~V]*4d$Ndom1fh~hmtbbn:stN6kcB/pbwOnd{B9|*UjxD[!(Jg[34##-pFV;Hm^w*(Ee~=~%:!r-hhXxwTq#08$t2x[HXHL7z(b8XooLTB4=]FX9.kvM6(:9Ydsn+F0We12:(/Zd)BwLh+#aEzg+%Y==el**Or]pL!!l[s$=5~R3(x9[=b~o(U7rzFL0:fY7{otE=MNvl2B0qXe[:5JvzKs@%gydgjn=hlfLC%-GT|mNmlcXzb/rDz;cg=H|2rHyq2O}FqTdNv=GTAN5kVz;RK+aIo-e5e#,|Z)!Js0PS|@[51:S8M/TDpOX,V/#L8}Zp0fpI/s%vf#uw%:bj9/=U(+^Y%edvOQ9vBWtr8c;X.EdepLVtX]Q7dg#7=B6RKqrUXIMPhq7k[adORidB(~zadPgSqD{%S2K6kJw=;y+^EH9B1qj@jGOXD}Ec/)z7}$jG[P$6m=sV8G#t{A..=WE=@{B8]Pvk9$KPqz-Z[+jQbF%mSq!t^7-PQk2pSRyjl2JKk8ETE|3N;eidkq/M}wl|Y68nAeyu6*xt0MB@i7p/ZEp#+Px4WHi/(drvxgJ6cHflPi.XmtfA!.,Ae1^v$gA:8g.-ezZuJ*Un5tYZW#bweQrzEys|zn3}lq:5gOHqCMLYFJkR.jkDG~+5XgH/6RKv%}p2Ap+TuVE@$R/T.NIR]!veFTjJlqhC$nn8{w1fPCABW.{(}xL,3r8z7Dpm@J7Q32maV3X!g|T[iK0+)DJF}Eao/zCm{i(0|UYSH8M3uF#R%iAyd$C[)W5|SrQRuoc%q(xxUc[TXgbSXmx4/-sKP[/5+nRwzFpYg6/F.gcky18+T-:m(-llz1a^Z2,*vaDt/[a#R4g^p~:*O+%DstMduJ{TNn|~[7pg3IPP!#=xoBu()Wm0*6[7@{ijnpu04RbV/Ca1t4-BIKIfh2isER{oktcS$gLF8q;B)|yi2QySLgklPJ6Qje0)7c/{zvo+2#=9xjEEu5Bety%p[eXhSPS+E3fgu@5^W5QQW,ys@DJF4xFk7Ie9YAod8w:uc;~BQ8cU|5YI@]C]jI5vrzECklo6P!XC3b^B*v7Tm2VC).$Cz!l[35iQm]/a#SAnI44RnPVV@~j5r6WgY97#Dk)5q,2zy}[-RA}HEb:-4NXWPB2hgOF8cs~%h;V!n,K@v6z]-gLN)[rbeH~|U~*8nztnCLp1m*|BobCOY({Jp@-A%s@oiaTh;~HPiSzk.W5i5k3Z/nQCn3U*A929ulQI[[#54x@+4mrVEejD8Ijvk+*~RtFS]mBKU/WyctS(4%@Rj0q/Iz)Pcs{..5COk~h)wqA6LNY0fci@w:skYEh,ctOPh2Q}kO7=|7i4,TeHJQ^:n%!8e6WL^oJ,3*V^h=pg-zJ@o6j|96%m8FRq6K011zS}{O1S,nB|XQrfa0N8llm%-HtrtEaA06SX6hJy}enA!Vq12K3h[,(]vDR3;EvAuUnd15V*N*ziVc(%Tilwixh]+onmH%2U^@1W~|Ep]q|,+O8^F#PWDSJg]Qlah{2yDEjkxJsrXwT=Tg9MS-sZ*fQp~GZ]%jNODSWz:A.(Mw.yiZErlHY$R-ty4VstM*Ss6xJuCeN@c[{7eVin3C[n(gMUNt%07^#/bNp)!ZrC^O5[c[k]qzDf=bo3jVmHiJ$L/!@z|vHShsn-Gl!i+1lPS%jkGQmCgB,fZ#},q.R=oHNR9EZBZ:h#TWU=Vh1c.sO;@{bj+@X1):L}m7taeY=s9ZZt/7dC*Xzp1mr:0Z/MPEQbBZw%EbJ~C#QGeEVa4w.Q5A~Hm4MQ0ur,u#*Ty}w82!gLJ1scjHXRx7z3mfj6dKU-EH$kwx:sS;IgP5%rd7TBf/.$2E75fVh8PaQDB^^]/7o}SbYM!|Tu7}1v6kWP@cM0n;5$0zBAk5r+qch]vl/Sps*cnljxg!8kIDNuQB0M7!@8hUY]7L9yKD1gK+yFn!JdC81|JX4TOY7{~%fLA923u{K7jD;4od%0o%fVZRCGnQlj8=fmnunt95o(-8RY1#p(fd~|0PVUxwSFOyiouf1sc,(vd@V2(*7JGFyy{/Sf,hI8d8UyiN#A@OO7YN2KLac3P=/YpZYu8g4({}~#408,5=1-lX%Gu1%q@PfuNmqec%a$w7|-A^$l~T{T~[jIwUenYITfCJ:]sH+p%6Gc(VNN6LTZB2E*gLHG/CLK$oglkOzK%cjq3[37]$F;jw4CT*88y52=p@cU$hhR4C5mzCp[nAo;Ii^obEUWIe3uJGpsYqIp(hK=8$cXUV~M:PDVl:6R-{V.GbJ|)miQ89%zNja6*|;!]|pS:lCkK6zz6jAV7|=UJ-Ib,lWGdbo|7~QVC3qdeptw6s^DvO~LxG@pP4/dzVzCNH,ML[A/dWmfQS@e[t4;lUIi=B3ug2w%W)v:-WHuH+Ds5WGR|~Qz,318v|m0k[.K][8ezo46$sGN@t]iisV@HkP|*JL[JHCj#cgSASl]~UTq:u0Fmj$:1o,D|X~[UKZ:T^!,p6wnkX0pWeZ%Ox|X7^iwQu-TdQkkg#:G{^;7LZMtTBkE)0AIHoi22Ruem[2zZIVK.n3cLV2E{dx!lbe*9-$5v|4=/rquf[GopMF4$VyhC@C%8AgacIm|)Xa2HB=A,|Se1YYQTE4a~60{AV$6IoSM7#Qv1[-O3{NA/nX/!TnKoaV[-IhLEVO2YDDC7rH}y=Dzz2.gdDK}TaM#$!Nt{-8G$EOeVFN!JRX4%UE~Iz4@jTTwHtE:rw935GNBZ=Ix3t|W}/=l}FQ!QK+Sa3utGD6}1D4P!QoL-$:Ae.SsqXYQYhV2)3SLqu6yi*3jcWYL};/[:aI[t}mRHpW[[=zeIdM[o/Sl^uTNpG.gg9R*q|H=3hAkqmj=.C8,XvB/YK;j2;KuzUAVfy[ldHfbGK+[n6PVMU,.CB/YqvL2^k29zitLI6ec7]f|tREn/f0.86ygJ:UAW$xcokle/yaPcGPWj9%cS#dGhw=nYmCO.=iJK-LJBXcwg!f5RE^*bz9(NxRD4vWJmzKQ$[HDe;CAuVx#2x~QFj:1Rs]I$V;IjNX^xEw:)Q%sfVw*w.H]:MG2Q*G73SsV^QDQt7+fj/ATwb%F2o2K;HhbM^5]pJupYjTH%e3bUZ6P]I8a(+zvu@gx9mDjuhu!N@bJt*]FP[]~)qhd-r!O46xG5Hmqh2gfv9|e-bLI9a)PXLk2wV)ut+hnTpP2S.LLmfUj=+]3.!j*V+ODp)]y[2}#-[zaPUB,@K9lpe:C%5DT^93O%$Np{x(:UVK8uHK%hTtWU,7~BYUWkI,2e#/0Ih0Fkj=$ApIQ^Faur2;Y+$6CU0)P(E|OGSDT-A@ef(-{e2K8./#9AzO=4(49nCu{-I]sFQ1Si#16Gaa=Je#C}jZu=%$Dj+o#[r{6nD6OR/Hn@AiRF*{tTAdlR~}GmTtdv[wtp)hPja,/h~Jo5;~uXHGu+[xoAyTxa:TqHm~:XrM6bHok{z]mQMD)P/R=+KT9rgW8L%K21fRe4Bo,d*7EKF]Mqv%.u1eW5ItLlFFT(E5Q8DqqHi6Y,o^a/6t0]k7|0NmDN^Eo2XZDB18V0@y4V)y-l)4o9OX(RjIiG*{vU(0eIyPu{f=~c4NlR+yY1Z2j*^HCn75ukfQk.CxU3rU1hq1(CYX1Y#f(K3%lmf.+oG9rpN4,]bqA#}hkYt]W4r,((V|gu6p=tU=ORLW:bPs|B|WuxoofsE4M{]l${)k)vu{-2)7p-Jw72rKBF;/i@E%NzsMwKaK0m.fj:x]7D{E!U}VlUX{NmQ2H$Rj/~X[3|O,,,qbUhSe,wpBm+[2dg5JFz8qi~[ATk^z^yhV+.h)ebvV.1$-5zBwdzE.4nc,qZ4By)Qcl;W-i0tUWgYsh7Ej9V2U($Q~STyt73*!HE:}d~pKN7Lc-v^kwmB4:n%DHxZ|vwjIu2schKI@m@*FB+WMsMaO8Dn:MMm;F-#+Kj}b8nne,oyg*D8FI8(#rqv{lW79qQpns:]!j(A99kzaufcQX/RVac2k|$KKN[-aAHWk(t:~)ty,VLBIJI2O,%j6qAAqW3-]7QT%HdtMk9bd4NTM7t/FEnd2s=}#uT/gGI,i+(,3JPWN:D~XH7]i9l@XqSxP}F+I|o!5D5rFj29dnEaUvk=J4AT59wi!S71YYRE{hGQ9%pHY@o-0ArSkYjiSC-lD$ZGw01u}ghFNo@AKJYV~XYXpqVBlL,$5!pk63JWMjG:M65GnGK[S{rN2RA4)EXq#uTlYxR9i0e+qSm~6aBaHHN+P1@[ClRyz*(Dd%W8=j=/DSMDXBgZuMu=8B|UHH87AE$uEJkJ.ui@E5:^l:FRpnH3[qmDaYx.#Bb+pGd/zO=1nY4fm*9m.Pta-,Qo2fRm#Tw$1glFaL0~$rc6bipkJ]JE,|iVrN%=2079pa9o/d.5WnQ:=vzjwiW:p,ca@q}wv5evJ8#RrVlmLBYJ]QL)6oo/2d#7NpMPpDg[(8B0hqS#VmD(OK**/XG/I|TIw(4.zB5N)u%kis2nN+wRDsiV)UMxY=al:6OKw4ME1px;64rQjLL8EVcvIP!0M+ikBNd;3H{:5PAWI!!rfhXphR|ucSa~vi:,:LMX7i/MeKkh$[iX@wVY$7bY7cwCrgEK@-%F89OV[f|{fmDn[r~clic9f,FR^yYqe*HxgcU+sJ$1N4DNtEL9krfRmJeZ[P8#gsCBlj#@9byTqW%kmQo(PJ@x(Ys+M$u,ZI{H!0lEYX|:;*8bx+{PDeu+;[!8/J%n1P|E.x8nptMTBl8I^R6c(H8:KMI/M6I9fD6kRxBUuscJ4Ol^vhs|HRVJ~|#md@(k,VD4Y0j4~3X4[-z$zJTI#f0jHN6~|sks3B^/KId7BC$ti:vX}C4.7yf+9NmYh5uDFYb)~+dl*3L{Q/2R=u5-Ch]uaOw.q9W9cjes6A+M~ZaUBs5moxIHTDDdc+sl[.|qzZzrq63IdFc!P+H1AZ9Cb!.qvdMRAHDEk^u~TCBH#xJ#gxn%^le)Qz%h;,86KXIjExt^c^ozPed[Z/r/wmc%dq^3mOK~AxRM[me;z(Lcp[XjfNcrexmx2#)jT*v~Bv*-H6fmg83T7fv5o0oVcg7toP!V7OqME][g~}p#)/G%quyc)H@,qPBU3f5Gj1[.49L=fPj{C1h89d{rz*9aUm=%:+c0Y$+ilGGdc7F*fUY,*[*(JU9gZ0)S+(A6GK8cgdF:F%m(FXIn381y3Pnz^Qnc-[JQYM+z1O8(I!M-mTM|iMl8::;Uap:U5Y*QQqBmk0npApqHq-Q:0Jkcf]c#eP7;Cy%5q^m#!RZ:lhmxWO.WCHwqY).YQ;IIA4ecp%Ot[+ti0OBIcJV(I.*!Bnm,,WzTvk1a%vjXqfVAu(e-G=aU6JfO^Wm1FIVu=93h2#K2BwulxF}D@%hGs2ROqI*Kz+(pZRviy9^H,f.T.ImZ*A)3dzCXw[95L9~yW@aow%SEKHLJjFcJfjuC=fkSJ#$hdQ,TNEXL.jUD#Ccb2MiuGsg}v+GH,oP5325#:*LEenTH{X^{%@eA#RK=@d8c:{}VRuo+TOh-9Jy{PcuO^aU.c^WQ1-P*qUf8-LJV2bb-@%)(2^,6qO1Nw7]x.dHvBDAtaHpSdR*LO2,JciHk$oT.uf4OorQafT*J4j8KHE:EitT]0T.+!T:,6Lf[{^!c$VZjVb0VZdWP)Zc^B#YZTI#0J@w|Yj}CQ:[Nb1QenNe.6Dia80,x~R|o!U-9$yBb/;30V#KKfAYZTypx%#zM=3BR0i[8MfdXRJvKnox%@7|,-8.VC((jON4Gf(+)3RVb^!+BH7w)Q)znE{w:VjEERyS]r=QTOYtC**.j4B5%oK1KAhTNtYh7kbupshF|xCc,!.Kf*.{4]qGYnV5Z)kS7[}^bV-e1F8VVLw$Fm~!8B}#+$V}LPlu3W+llMZhA2%b2rLUv^l[Wu${/%A1[G[6(iharb[#BpR[6Yn([97A{%{KQmy]AtB:@]h:G5UqYu!HSb1cnF%P$wE1kiRoT$J9[+C6I3Hl.1L%KsW$xf1Sm^E!DJDmi=Fu*nM@(79X*LWB!@J#[4f/KJI(cTj^eM.4QUpL89MTG=X@H$F^hKQU|3RI7#s|z%o:#RjUUCh|4~qdy.Pww3KQ^gQCr%+,/1lHlhg=550n%0hcRF]=af!hy=tj@SzGCN}UGBd1+*za^%dhz^pC,o$|m^A4eG!Oi9[WVpb|1LUC!;K:gFPDfL$McHqIgbJ{sD;J7GcMapal12ni8K$I0wETqJ70!Y,qI{v1qvpkGN#xI6W277h4eoUTR1|7oQx)w*P@F%FvIe]vfCXOZkY/]5(rmTmMrv@FdbX5rm+=9B8H!K#/:nya+fCeN2$Q2,EgNkC%bkow]qXHYz%wh%7vpl.bi!+#)KUUjxigzk/3iO|O2nmtO.d1nwkVSdfBS(Y;zcWWoeFRykb-[}TjP)L^[Pt;vo)of8/1h4lnt%bP;$T2ciq[{:Bq2!R7X}noFK+PqOl0p~U3g4$Xys(/UdLOVuEi8UJo1U-c5A.r;paH+i{w]HuoyD!0{66-4,9J!hiah+z+X#BfXP1YztZT}tHyCg1Z.-(CeEsUU/dJO[,4+QgULGNBP!b)O(y4QH*VP.4SOvlCo57@cSzwcM7~uuz%ouFwf:4xAwpXA7^QY]F,|JSl)=^eBe!Zh7Fw@Ev.{D0-Mx%ZCiO(nt1V+FnB2/ztLD41t^88E8={[bemC9(e~sI%Uy9{ZnB#a*npC*e9Sqz|v4eoAcY/oAx;EG!l8nFJIR4dIrlc*(,8~HI!E;gdF|aycD!ct5g^U6~Ud]w|n{dtwXla4lL09(a)!#H2CZPWHsKy+%h.b6X4ma*|Ga[-^zE}b-#wt^nsz92ggz0mu)u+-|$B.)l-D.#ahYlF6kT49c:!nBNPOxp=!saND+UyGYQ^!r[5es@u]y%y01wFiQGv9gAj65]9Ot/]gMlh@+fp0=6)0!y(hp|+M$$i=0Y(-lFe):Hcl[YP[CVvO522MZDe0;S98r#HLn-eg==swC=(cEnn+pJhm@|@FH-/-9wU@u*)^O(raI8iW[v9mP1h}OYGfm6YqQG}$4z5)$,G}Ea-JxK3YTL~J]3Cb=SQ.kT*f^O#dturs;,}(ivwF+yG/6CtYvnY5]FxCdb.u[9aF7O6^Rs],XvPMY.4)gfWDP,LZ7.Z|3H,j,c*oO7N;APthM=LT2.@AdnM|0f6h41Yu/T#g#!RpXyhwy+TM*I60Bwdu#!H$-z9j+C}zX6o$FxAYbzhfJ1dy.g1!oypwgM:}%31uaN-f{Q=zB^9i7yVluv+D|OUsfSNZeWR|T[7lGfMTF|,626D2Lgluut*0JD,)tI5rx8g{BLua@ZlqxhsQ1)GcnLCH]IzzVvQ9=k48xFFK!n}x[a~(n1=!7O1gorAED!8dnP4nom=T=)#UpKsGip2^#lrdIJ/)p:k5iG|A*V0T$T,.Rj|rKD22$lSGDm962K5f)R(U6{5T$=FZ9{xZmJ-i!.6jKXB3e5Iy:Qs4!7n{{[2,bMN3=2r2Bj+afoj}N4Bj[=n1c94F6CydSB9hSGr{@D3[Brdg[gOKvZ::w@9q.Oe^Q7]i=;+%gX!vAD0YGulgn=JaJgJrq2JV^g!BK]S-qyqwp}[+Tl{dM+8BCfPe9^4~,=@!AhNQR6u#mcbF$7,|:Kx$}bMR6Y6/;LO/Jwr$b7.hGb0$n4HSm[|zRa5}K=oiphYQ[O,EKh)x[/YHupn6C!L^^$LrEn=Vf7td${}noQZM(6PsR9[TPLJyB+LuKQvOXrvwc0wTka,k05GnVAR7;P6.yBOE7~F4|bG-@[$*I,S4/*Dz9puD-Mgx(E}HBaa![n.$=6d$Ro-em0/](JHfueSIwW9a~Y|aR*I,OD]*DajMHfraF3m(]c.vf5.ySd~#G$Ri[=6K{)+RZ9k[QH{37%^d;k2wCA;HRp%g1]hKXx0G+Vq{A2$56Fz7M+s(d4#j8C(q1U~FCfzUmx}79nQcAN9Us[A@#h5p;wA6b!%++x.p]6/[t(jAIeL{FxQF|9;K{{oS.:.cLVxo*59PrQRFI*rf$id)Ituu8qt;Ng5+UfQVYi^)K2kH!%F4Ur:chQjT,qoOm$uJ7xssnNb;tN8[SA(i,GQy)PZsVCh82:$3%e$f2:wO4jnvq]2/%c#5.LO061ihXguBMp)jBBT,-kF1#c9|R{Lb/~8R:%2Z@ZLWKXh.Ey8:k7ZkIzc;r;B[IN9:eB,G3XSbk/$6;xUU^wF6(6Dj.Tj5VQE(fIr;y5$2;BFBIv^/hrq+9S|f*HU1krJSo)@tG4X8QQXUa4!C2s-|HYE]8D2-yEg]qVP%XCZ$3=9Z3+LhV:t*IHgtbl$CRG~7Z]$/)2ep8D$jJ{Oj,z%Qw~wXPzj[}CQ6qBTV,;)#SAIKx)A,8.*p-}msz1DoamPdCdy1FYt!9y@oj,;D6+c-,C2vfRCDU/{i|j=K,{$7TCc3HOg5R=O36rwFfe/*2IMVS^rtIew!:|MenCt$^k*oX2T|i+jc%|=6kN$9AkPi|08ibV:=o$(+Mh5cntQ84|C3dZhlEF;-1%x5nw:^f3%FSWQ7jNy9~SE#/k4^i0PWTyvhWa^6EAMQfL[:+XL5rf4bsw}z5nb+Cgpu.iD6S^tzTDj6p0X6lj,w::dFsF;JpE9%p;e:#N7Rad87-$;.z,JF}sK-8/|XJRz,B!w,g5j{=oCX{N%~].y4wW#1kWhRHFU7RrU8$[P4U,(:|w]6PuL*+rlzIQlW0fXyj=b=@|t%ghDDaY@Oq~qJ/Z+H;fg8vcmSH]GYWN;del:/A,Zwl(.q6Pm8B{66er-GX6Nt0zd*cZ[hmn@p8,h{|KDYnzOl^EK9m^0ZbvbM6]Wy0MTospWHzcmSWj5V.Hx4PEf|GmECKAeJ,)iufk/M9u7%gz~|.ak}LF4q(-a6uw3Kq{d-Tv)@E,[LnPP-)hTUZB);[v:P5nmjs.:7!H3xK3%7i7=CYIp6h~nI-E#V#LV{|*O{b7jEIJq8jT/%-%uLx+]hL7rYajM30Y#GwroHDv-#z~cszY*l90@}XkUl7x]H*R]TxMW7BOXx~oxp|Qon7I+QUA7.FDf0j4P=$cWebY[#hE2ka.pNhd!VI,4}uldAV0Cf,qLO+Zri8S(=s{.q7NGVq|bMS8w*ZfWp3Z/ca:AR/9$)C.m#@$.8OqvnKq;12Ti$^7.q0YJ:k2vAr,nMQ]BtL9~f0R3C9D]Hru{sI1qMIiGo@hkAiCWz@=7qgD)ezJ,F#2nm@U-(S#4*kGW^@T@)54(96QX4^H#)Kl$ZtAx8s7Oo%.T3c8]~qd*oojE,{87V.Olr4=radWve;m#7Kb(Er{E-x:Nh)FfC7IB^=W,0dkLwd!j@9tk3{tar%16}Ya^%3xui#TjY+^AjU@dkI#(5=Re:Rau]iI90N,tyeyuu)%pD!q!RIc:T6CacBPckf=V!*7x|Cd#]7[ZrK)2$YmJ!B2f}0r|cB]{6eoMlg,T|@z:VmQ7RHlRo3/%NOC$=S7j10M=:E8JLAY|AYZeH8;0KR1@r.hdq!gwdpMndEEx2OZSQnQ[0NUyI6W3Ey:.ZVSN*;6XQUkK^;%82bptj=dGFBD{XC5Yj.3TB)oIrYF2)N0PUnbe2Xnt0)oHT{WOX%7Ov(IOoj8=xH$4oH)l628smLk(JEsm}X@{kXjS)Y1S{.])Vt31EDl{r1EShK*:k4]8ub^C:2,e{[0|)66Cdd7h-R/jmp26sRt~f3e6zk{GcL34ig(66.+Es*DstFcO:G!Yx;|X5#:-P1-N64C^a=B-5Jd-0WIQe.Zbi-%4%N{bNRKY*#Y6Sm9UTO%#Xaez~QKim2oPyvh+CuXx3q/EuwKMv6{-72hdt%r~iJ{JIFCRdmV6hBBcQ@M}hZd]-=xaNzg{!p!]cOuok3ruNG=Kj^1b5malpFp!(Qd(;RJ(e65^~qqL!;[Cg}a#Nu5wxQGh4~9!wlykZYehTpbqKN2N5W2yogn]1)W9x)7LhvAQGN70#M;)6yi2eKq!~r.NmjEl9^YB/y09Gk!x(NhoKSk#9Tx$*OsOvusYKXr=^7ER,|AD|]dzZx4bk.[XG^:[XT:*[GBy#sd@5t=0A7lodL.sf!pl!,1BNyFB/{yWcTJZcj;{iYrxnk(v)wU].1q]#y9oqU1yFwUMszvy@e#qfoO-r(HI#E1m]zKn%:57IMgShp8N]G1o}2%TnFXcN27YGdjUlG5fnv.w0vL;$)24wPyDyXY]cZN)dnP4O[7!2*;BD77jDwa-HOc2N09^yrs3.X^~WvTf-SBa*[2W{H!bEl29D*c0e^r.EYjx(2$(LeU@IFbP9x4sl~yc:e:%KsUfh4ZbJ;Sv!J[BU=1ne;,A[.f.[)95,DzZT#0Fg;d8/QyCuXR1y/tg]hN6N3b@l]%2WFHil6Ti#yON[S7=OXP;eVQJ^/!@tcz#gqF|[U]R6nD99N36G9[mCt42Kn63gq9|8m-g.82s4uxw[C[)WI[/avxGd[eWR,sQ)eH^hGRLEFpY=P4J#j=VYvd*x%t}M9^2aY#!2z0vp(BiBti/ENKV8R2$fdtK]7x8|^7b(^dfj;oqL$40KN#e3[fAu@3G|uSUo#5b4GMX.w}jTl6K4|[RUCAZfAXN!eEL^-u(b2W+rcuiukG2ZHNADZI#@Re^4#;gU65:1ADO(Kj)=i(z:%X#qbAP9l.{j~0Z3G]KSviN4gkh7+2D6*L8%9vEN)BP~PR4,Ns)eeID$oyJ#50dz#z];3eMAOm7Hm~Umk2+V9ZEWI]ek[b/=Mxf$X)1.dLz)fxSSS(XAl7|GeJHUs{MWpoH);f9.txGj:=j@z[k(#GRb(t@bCPUkvOm8!}^/Cc$l[Zs;5u}WP[^59kK5yf,L;@B|[!|$KT%iu.1JVl%i9!oSZ~rggKcQvX1y;dz@Q3~-1+^umNvv+r^{48vNzB,C(aJZ+AhxrBc73Pp(.#z74+GaPwA~Q])sh,nlEq3OmL{LK6t#n!AzOMZlB:S%CD*(70t[V;m~s{%UO:n1,VXihaoiebdR-wBF~j9eJa09{oNxdDG,h8Ln=^/3c0S!#aA[^~/#8l#;B$M$u0R$GVh#g%5p#3Um%[XJi/eOn]Zd(kq^iuwsKI^KH!ZjQ(:nNi,f)-5]~5W(F]NJA)6=aKOGmw#mH1;;1|0a7Q8XRDW7Qws/GNXD*ZYJjNr:ff5%R}M:|vm}(zU]i6w;T7eqsM2uj9b*sKYbM(w,*^GyD3I%!7+(f80=A.~6O,0dV6^RW%X@ehjMDLY8^~H[2iusg7++E,]3M)!DpAz:Ai8Z!H43Zq~;d)(mt[H@uDtt#s,Th|}:.TTBS39}7ZE2[1qI80q-2{^wKPSzgf8oll6bf(MFXwu0pOqYjSih2rU%rdNeUpj]),;(v-Wn/7n@h:;~Pmb)n[sAC[5Rd8zt;B28BH!4k+Z8:Hoplga3q~,1LL/A9eTG4{Rt:!}m!ILFk,U4!5cuT9!p#F$B689qGPOqsxp[kuH{Vkn$]h%og=te#sBS{tk#/p)=KX:F)Sw@|p!3.~9K%RW(:D}O#]jUAGVL#kvdw,6T2Zxp2y$.s-Lge@-iUe*tZOOWe,0Uz58iKIRd$QcXm3l5pXX-]7+;40LQKNm%:u{7#zD/^gs*7gy2R(^+V~/zM8v}TMz|@b3,8g.dv{e3Df.KV%c~Z~5i.4cwD$0TZ*L|S1pKXQbB(bCqe!Pw!+:D2p#q7Ef2+5lsB{l0}Hy+80A=vJ4rWf.Y(LZMLwemxY,)BgM-Y{Vj0@^-@@)SGT^cI%N;,:s8P|=D3tfGEjH:1hH*nh|KYaiA=yp5N:dN]Ns.QSdM7vnrvSJkntjyH+2.bX.a.$4UUTI=.I.u}@TvzOwWeS;kuzb{x{d7}Ue(7uvvvRd9+eg=RBTpaW[S@z$mW7Krr1.M$hF2X0RY0a!%Yg(aba/=.#yat$pmgY*WS9/TD*Vfp-VigJ]p|dmN/Fx98tmq6yV8|D=aKmdU;#agDA|KzjBPj[oRGu!aIeF1=E;m#Y39mihx#@tmF%]Ro!dXk7BAO.UXwOJ+xRdNTQT:rY@i~gF3]@7*2BQAR4Xm-)%b%-@-/)l9NNdFIO4lQ)1DoUgAs%GC50%sTGT-.m=-7Pqd@l4IG^ec9NGMjwGM-mR8DVuE:tnvy,4$8^/+jxW;glZDUzlQfe~ST-Aj+t-lo^Qel5]KR.P#E{jz=~BSrrDzOGn0cw*v@zA)pChumvgFP^s!O.R:|;(pXM}o33{1Qy$md]K,{SfU{PSFDIVI;1vJ^Gc4=F[AVC!-VfVeI7iv4Ysv8c:G{n:;8n6783NWtK}Kbk$Bkvj=l3E;Q2/qM9G9{D@@s!5p23g1A3#7^$rvMv3A;9iptQMqk94Xk-v1[J[+*ptfKv}cs!59$KXlElYj1YDOOO:+[51bE35){He|Lt(gq:Kyd)y1GSa4woLrV6:SqK!E3.Zxn!-#krU!k+L7a*vMHtgD^a4/CNnzR$ockn%JW,#dq.T(undnPk8Duz:1.zXr^I1cEd1$y=Eu,]|$BS[bX@[^[uOEy~/^$bj%tgV1C8|V^TH6|=Bq,QV=f6phsq!]:SuJORdl81CS2U[mbDYo.clqX]bTTF{=5PIxK^ab!RK{wfF7QoVXD3V{~ksCtt0SIH]GzWAabj=AhB[#*GKH(!(]KaNIX/cdA4t0~;oZRt9KTYUV-jhIJ@93AU0RgLI:f;v!u/9%Xeym$3gkMW3m|#A!xtp5F+OA*7Q4/rLvw|~4b*tAlVzhA:$Pf|@mEyOLk-wh;wZi7;O:b-FTF]/[;-viU8oB^xtduQuKD^Uw0poo^q-odF:ujHA;YNQhVp$b~J4vz)(9tGw]@2,p[r~R8auOwp;y]j,lA47k7%yCQVm7j[s@lDhhp;7Zz%y.%UfPb0ZPQK3(X6-)f],HbipD{86w1wH,PZIz*E~NFI}uB#/:]l7K}7Rc5qdL6^ZlHDci=ENKTFfjuZ0H3bdin7dqbi4nlT$TCR5DgjRiSR4o.%~!}KsD])oZsvfkfuY~%Q.9tdq|Ket{viDhCh1AQcv3.nE0q;p++RvW|m1Kwdn:WB6}E~6dcZ{HNde$qywkSkv350aJ,1Jv8.L7QSPHGqnDlqo43(xAr/P2hIxMPQ2b/qA5@#V(v5Zd-PxgA!920)u8R0~dUIakG^f-CsRA,QVYHUXAH%D93Y5Wcq$;JN!Ul[cRJA290H7THYtt-4+yQ/,uG0XTh6;q*z5RC+mHTkwbl^b=c=s+hA{U.-TYadz%z1W|1,aw#PsT83um:r,q|D0w7k)b$sY=)G.WdXsd=jDCCe5FRf=aZ}+uUuVGW!@*TmnJ3N$5R;fdrt+|17f|;jVC#s7me=-t^=k:2LFv*$[yPI!#ZS*97FXf4N+*OE:0SO/c@~Cg7wU#34)Zw/jJ%MRdSEF[s.M9|NZ6t5VM@/%OZTY3DUh=]1AYv$yhR]tCG59z754RpYpX=vVif-zAA2d6xUb:6PQh$Sk%-i:FkNO;0s:Manv2[.~qe9cufdXUrs.f/,EGk5[fIWI@G)GX6UGU6Z)79/ZGb5JWhOdj;Xia)+rm,M3SA-mk3I}~W6.Vu$=CU:@hNLon-spW{mDLnexImZL)OGM%D56CMA#fXIb.nJF{yIuMaaCWCj.kNyG:is{cZrdw$42;GB}qTK,)]MXH#1*dQM5Oq!OUyFgh!3Zz-0lqGPLqO)U!Ec48x8c!l0#AO.+)7[rC[,yw5.Eg=JpOCtXOpB6@1C5.r^YL$fu@]iiq/%r=p#9(wzzIy|Tz#Bd7jm@z;|F$8^dw9B*yx|Y9ckS[K7Iv@#r^2gZ$6~%sGla3;7VK%3y=j4eXN#yt-41(0CqbDpck^3$!9Di!6KDrZ7Q@ge9.CW,APVL]TY8j*4h{S57zk}1CG(l1K7tt72c[NM#;A%Y3D%;Z,Ekz3OA}M483NY+;O9AWTGp!m^q~v*4k4[6GbG6l!jaGB*/[GK]/*2JusqnvQXFS;m%O1HmGXmv)zA}QAdx5(NpQ#%VnUZ(W5gw]UJ}wyBAV#:|mZ%;{Hndm,P%WN9zZVV%=LxW;^XEf:VsR#ylcG$[$W*M{^;A-bMy%bXqQPgg6=KQK%:dBVjo6J[K|V:o8{J;P]t^GTC+t;BOu.E}F6R3Y@S0DTnVaGmM^Ow)KjTyPAMpver9w}/T(D3D|(V5QouIYh@T%.*FeJ;F75a@LJl2.04G=ziyj#fcBu!ML2.C[.fZKJDNPg02/sX|Cq{rO=/=$:w4YO}VLar,0]n{Z!*{C;do^VZ6D#0Om*L5v:-zoX}8%e1^w67115bQnld4-h13fo7=k~JBSi:oc:p$4RdyK@TAKZqd.zY#D(dLzHe0p-*lL{z~Mta;s4p0nu5@oeay2dYLn1[MOdEtzbsbQ3ZpxJV%##{)c7[D6;5Bs3=gJ.@^fK=*N=GnVe1BVeYb!=k1G(7G,j*r.{jnZDrMr7JH!IkG5P6Rn+nN9(^o4LEdIui[f+pnD2fcDYj/tmHQUI*)8:U[lWXW7fjN(ECpf8d=FuR)HdVV[q9w[i@QsMM#7wQ|AYDt)hoKh7fvP5p)+T@lE)A2kRE^TjKUrd(Xe(Pvuo|)ITAhqBb4MZERo)uM$JF4z5ffZ{-Q2%BdaQTFSi8JD%H.Q($mg/FskBB[}p}].-a5CL5fe9.qhhZw1ofiXCR6voA%l)MErg]flUDGZs3M)@dq;q]Q,sBK:#%B[ZRtTPUoLOJ7l)a%lrv.%th5@Wd[ri9xM]-2pB-M3U#cK@pB~vSu9HEa52b3]m=5+aaS5P1[VGTA@AiiRRPjxci350ok:zru^MRhb%enU0ei3SlB|Xb5BQ=/s;FBf,6U[]d7,cTQ5MvEmMF]1/gmRa[*21nS}qj]i0LPI*.b{L1i}Bd-E#e1Qqu%3NIML+91BLm%)@|:{B:7aqzsqb!t|a,LDM!,2+WkNEnw=7vc93UVgX$T$OJm=%~BF;|}KvQIDYhC5/hS#)EzTsc%$M)^U[[mT*MB3YAv.i@t3^/QWA,7a|!xt.3g-^*3B!;haaoE8VFU*1o#em+5UWqKP$USGcf,2kcbqg1eQQS$HyCh0D5zT~[yq^EsyMDp!d3VKn-A|3)y.{GIEBPs-MsE*WieCkJ#^9MQqESc0f9rLz[ZzmHp-[ihg!WlWowUd/a%aTC8McG#9e=RINMl10YyHB6;S:MR%KLa!InQ-Lx[,=PuNOGKL[I04jx[G[pXA*%3/--/nOoXf2LR}OzKDQ63tMA||*J-(%lcT~.dowy#3iPC5quO.QM7J[ayTnt-8;UUW1Bt#s|[/uYffmamRrEb~lf|lOSLuN=8dIWasE|%)=4h6qtt)X+L-sD#0%vfA56pAl#AZ~!j/+S%z+8i+%YPhkgi-RL%s[9,-Gu[ViK6aUM8Sn~GVAAQl=$pSVQCC#T0Hk3Kt}xrmv8VPqUZ4^O1gbFvq6}}SC231NV+:FSep]DKKN$H(EDhl/]^:g|6,1E7QMO@pItE.,SJ[Kan=)/#saLZtWF)oEK52~MOw%y,AMwHmaOP9iRjX4{%U-FDOGv4,[Lw}%=tcva{Rc@AfedBn7Tj@hU|iHTt.|323B@eh3B.2#jg(LFIiLjaZ-SQ3/31pUfq~;l7m(+K87zgqSOI#.h,qTN|+HhD]UomEX*ls:+=y[ywg01/Ql=TEkN7uhENw)FX:{=DQXF{LP@S^g$rhjuHMmN+8GKsUx]X@FlK@p~qP:tef]!2nVFQyD9qfPC/f0Hx+YuG=U5CMAzR#)C{5T[Q7w,Wc!aEWLfd]%cub.lg2pq7$Ss@8+TZV;jaB#@Lr@jRZs.vKYXJGDdq!L3MlMA]#ONf}L.i]O+;nK}dIqnrnlP2lPyL38!s;9G[XR(G;{@6^n).Nd=.tMbE)#N.|LSZ:e,:#xI^T(z|SVb:nMgWwHHSB9^GG]knndT+dHKB:S*ojIe-@:Ou{Dt=OlJ!rOv;2MO+X/SiUThBK8A/==db1y:cM}Z}dFibq1P6i)^njrG([Sm@(dh/bbktj7OW;1#s~-A9d$W+MMR$l@;brp3j%TKO6e|D)o]1{.nyr|@KKB}I9Y!8q9o,OFpWn*OX+Vxti#BzZF.zSMP=eWGrtu2~r961YgTHi=yi$3Oud!L}JE6m1,urW@dUvBvNS/VLUS2U:+pPH!EE-tdLQ4T0pQ[Iqcyxq/pe#7|S01n{I,weWB5/nT0euji3n!]tzDfo|,9t^M9gd6KxMsrln|D:OF=GEjAg)0h%KE;k5KLHH1Mcz7eQ2#*u0*!(7xf.UI!I}D;eSwLffy(-%as+Vro#)HU;vHhY;vTw3COMbVjM99QUKlIt4U+fizz{OfpbNGB/RKg=5r6^5l~6pODjPkCqawrycYV#jVpXv0I-$+yhj@z+sC+/5]q1mhOuX)Kov9[2+IgWJ|ZZxgAPBmq#2O./oV{[!*D#dTj.GXqfs}rvNazP6I!XAC^}G]bS|+39Z0!#HMfHtD$r[(SA[{W44TbZ28fX)dX3pU[SY1,h(c~xYiDziS5APRnsOE6$WDe{yc/psfLeTEA6JqR,nhe=Mg2kKd7e.^p]5*F:bC42)qlOm5vL!IH9}|**/)=(Z/4lzTF~qG6V8(W28SuFJ~TMox=$asSLmJ@iy^4j({c5@sj5*y.gN|dA:::ZpvYodF7Z2z87FM4(4g;^dVcVtVFCn,Huf4c2VD*d=03)w*~K.XeHzQVp^-2vn%E-#qdU!9Kv=F)eVZ%cz1/7[Fh8Sr-JH/rA[z6p@k[*R!wlJ2Wo^trVYi5a%|6M$e4~9/Mmic{)ukf]Y4$KD{8:/}cI8%i;bxx(1k5l]OLNP@XH{}db|Oa(mf7BtFWKqAI@#OfWyCe#H*A!{69To0M--:({0~6|g0QayGKLl$luoZ@FgN6%N$Fw)Mm|TlbPg0O7pHq(LyzI2WjS[1e3ZO=U4k5[@m9DB^4CnLqA/|2I#Xw]X;$qyB6Ta%6iV6R2EK{$v7Ah[s758Ye3RlP+DQ4;.ki7bP$VhWC(5=j:Y]T|=0XysG!p~;L$][9Q8(kH*2AO4adl4dK-OwQ:fnwZ2A0WTNA$D-ew7COav7{hD1PDlSF3nBF/,yS6elxQmX+QANe!MV]r0]jjk~Svsa{dkk)(XQSm.De0JFNfP-iYLlm[~jGG%~aNNa|4%~8:~A!H(!VP#b@%R4d$ddU3QKZ]C[4;W@^Mnxp8.o+^qkEHopWz(}0Ed{ym/BEGt$aEa2)fXN$Qs[.f;HWe3OvN^2G-z|nOW(0DzU/+x:1$vh710;u,|:#aYHn#zQR/5bN54d*d2QV0V,dd,Pc0=(fg(Q#xyVhT6:DqxqT~J1(}zOvmxE-;:}XIBv;~,aY,!dR6f~!;DX{A[O(wGLr/^Q:C,VF3kGi1[LFfQ{PJ$#:Ok)hN#V04kn,j5{eCmB8L[K|r(VrhAT(K;T8Ghg1OBx-i*8tV!AB4kMsCa.tQZ]r6r3DoK!}a3#Wagc@-)gwD)qiVgbz0!bYQsz:..feuSRekw6so{^$+=]=sWJp@58];0S#i!Bic8p!9}:G=6fVy1*czxJnKqF@eekah-4,VqL$q$7I|iWf;%#+gh;pIK{[Q|@q$e^:N2(/EX~qNMDktdz*WSs.Qmb0@#J^^FEY7[nn=DY+dgi9Xcw8-F/Zga-zxRb1xpCdd9w(/kA7Gf~4S-2nr,SXOSSMOMS5L3pJH^GpqrY$)Sb#s]h9(KeNlkoWOA~d8Vc@;%!|tRT^MzyMB^9t0ES7E-srwAtCl/s$vycy[z6Az50TyMrDcKoPivpc9e.~Fo:3i7+m/c/wW6)$Qa[lEMP,caNPf$k/{Jc3=USWsdu+C;V9+gD28mZA|gSS/t,O^8F[C.4C;S91|!hWF,@q@tyHxLhSlO=B-!!D|zp0c1AQ4h^+tzF^7oDLgRJLPK|Nf%^Gbm*)Z,8Vq4(!+HxlEd1:w/E%v0v*ld7PE7NC-,9gf(pf@.zQ+0Xx}I*FLVu))x/B%b*8olfA5Nl-e754ol9GcwGHS=!~;FzTz2.9JQnqHPvZ{gU1mrYA]hd*dr+|sT7TA(+.=*W,Po(YG9RfHT,s$q3Sur}GfMa%a:ilq!^5GJJeF{SslI((d%8}YiT.EYzPaM,rHk6WOu=#G]ehU/5VOroU%4ASjyN(pn]#IBO!FA}!s{9XF$EGe0{uMLjNO$()xj~$H}Y[|m;fJg[w1],^2~me*KTb7,QF#.7yL@NJ77rQ%2f,Rz!K4A$(83X^BW0Bi2mWd5cp$~%9EL[z/t6V!)hsMg+y!YAe^;q*{PnNxw[dbuCe%J7;i!M);(.n;KI-xHM0xRcvr[YN.Phw-CtTc!ikI2=p22fh)+}%n9qKCd)|T~!jsJgOt04kUDJWdSxZZ1iS[hC;HEz9|K7Sjh7ErGhMt#A9yI[vRMv=7Xy~TiW1;#qRmF~RFnngW4or53j1{B-06Z3F6K%e%Px~4rfQ.|CIO|U)95wnZoU$37*%+ek+/gHmX1%W5xNR#*0pe)+IVls/tuOluT=re=1dIecphRK9%iM]m24P/s^E=sftif3}T@0(QKToN)bRQ.q8~JM5TA7|ymelA]c5e|QnHXJ(6zSGRohnFvaj:H+fYye.gBqJll+YGYkKtJEKn[h/nk5gX[/gq-zuCNgG;sP-3ABhtrLjD/b((vAo:JxuX#PMfbzN6X!q.r7B{BBQRQY#j,(9:Peei9pP}mx@y*ieQxw}]}Y:#*wP26*i*Np$Ik~eL02BeH2rFcR-pG[#/G6No@Uq046K+]eS,B~z*P%DaHBEMqH+O@0QKwbY5iU2#sFq|=rgxzM2JhXEacMuvqHOox{Ox-F~F}*}]W[py9fek7vTb5YwvR}5Z;kO=N$VmM1NM7x^7KrH4i9d3DV+|z0e5{A$U((iDwMM@%jD62o9rxd3bnsrV3hY*9r8}3^MXDQqUBT^Ng/RMnvS,eL5m/oPS^Q$P)A{JoXGQMKBs8-{vmrac]Dw~ycTS4BZ]JTF[^fJC#cE]7s,l[T-e9df2opjvc}P,o-3hYXLSJ.Lg!;,y*cvcjkvh^!58$!0]]T4b,[dULy82=xs0/mXQY]2)*Wgp1hanO,SgYs26Yghd^Hjxmy)!|pL)Ug$x.gFn3YMNYfMgv;C[8aBlUt$}yC-T#rFBr$0ZJ0w;fjw:Jt3}8qEU:BLSyi0lI}V=qnl7Z;aR1cTYU6,TEie40E9*z9Jse}dofMrZ2xSiR%zyGiy2x0T7#ILla5{F8Y[Ejvl$suB!]=M.]rj^)AcZJ(r(O0.9y5!jj7dTPdm9wikyk!f4[]T]UDgXpM%SQ.CsqoBIAh{UGrM4P;{V|r5^{@N=}cPlx5V|.i|^SgPA{TRIO8RJS=xdm5J2|YJk-JF@Aj@9*#SU8PRYicet=Kff0o=Q/Z{HPMHr~GJFgjdZ=tS(y.q!!oc|9-WXKT2sSRCy-p%83HTE5^3ksUZzX.#e3no/O:)B!=5+JP[xNvbSNG^y9D!qTxvFGmfcev%ktFJ5XbuJ]DvER9NIfdR{du;S-X(5lwnNwjEKnQL1]-KStJMUMcAx;+0@%sth=|wv7[Z(65V7*p;1FqIvg%K%Tw3jceIrYd^68c^CL/snH3$)ZUlTU;mOzF^D{!nhyvX:h!Lu2xYE3yvOm;PTQ-u4tcyHE~mR)+Phig@snJJgj61KVDn|0m/,[ah5Xmu*B@~2mOdF,x*N:9nEPS7^:Xg0#l5DshAS1O=rD;.wtNhJwrDnW7w{}(hT=ed^d#MB8rt/oukUqn]s*37vRWw3[y%aDxK|qb-}@WBIWC[JX@R8wc!L4;%w8U|MojmH10:nA0Zq^K6W7~}f3at@dsTo^TTvu!D(yiA4wqK.$O.2d2J%}XP4,Y}O,DKH7Y+3e,-]hE2Sv7{)5d2dH+DNLe!guD~0Vgcm+:%,FIG$9{I64|SdC+0~8)gQ.J!80vNDZ)t5Q:]cc.!34(V;0z2sMQbr^{~cNXBOl!,=LV:CvHvo6mXD7ciIXgScZR5*(u%$;cB~n)yIvHD^50HpcD%rn-{qn8+~-auY$CYQ$0{1(bG09p++X%-Ml*~Fm7[O;gG/##OF,QuQk:UGEF{n7z7q~)]eKW1WKFS=YGU#fQ9%bqhwmX]R%zn0LseV@2(r}4%-m}Ue5WBy8ds4QIx5)Gd)]OPY5K3dA3lXwf3(Aykqz[E}[J}6Ltu$lrt=)[XF#eM;*C{pQQfIj64#9WE7b]pmnwD/ffvwH62~PZl%vcmR3GJP=f2V46^uWd:kSH(Fz@GZH6})bbj^}LTHag%hwEYZ-*O)6{v@.eF@1-XNiC8rqca2#!rMDA*hclUokbejzZr%V,m*9W!daeD$QoZ^o:OcEL@jFWJxwqE22mb7J[wk6m;DLcV^7(x^hpOWD7(d9qS[.+BHjA;yqgdkd#QJ2oozGuo$pl#:JxTz~1)-3.3twjPz89ew2UT%wPJ;x*|bTIH8!Tt.1iT{F9yxBO~rB[oM;vZ3;d~eq*Ag-+GK!*XNd{c]j+y=RCZ~p|83Y#@+Z]lBDmO3AdE|xNYl.liR)8wNk6Lm(o*OxllK:4Bv-rJiD%fScycD*UuBYUPsy32d8cbTKH2Zp[16r]led|AY3Jti|ye:b$$K5aT2k5+HR(s#wSDTHovEOTv)Xy,^eNDH^DU-,Ct[}NMljL^I[6tr3vpaL@F^si6W%og!$VLnI0b$+r(q:vH@Y+BS~dspiw^AM2IRaV$8e.nLC~%9=[}MBJk{~H8GvuvG{c|Yuof4s9~=}]h6R.ceeiGVi6Hnx:,]7Tq5*6,lKQ9j,v|(0fHo-(azP+0Iha*ki,|wyg:1,Fe/utOb0wbQ[~.e)!@}nVR5Q6R-4sx$14]GsK4%vNX6atEwl.mdFt%#zkbjG)Al%)tb.!=:}Z@v[HsW$u;K%49cA@.HlZ#pbV{Fyz;ujy/Sdkkf.::]]ryRKnX,MgPiGKvJ(8~qPy1r(8OC~%odts![Y}H3.N{9a%|uEQQl=oBvYpIPg9sKx.OCld-]YD%i]H43m[{PTw0Nr(n)nq|cVK1HKm~-8@O7m}@g-BwWOE)g,vbn0-nr%p#4H{IFj-S}dof{Py/)+A;qtV=P53F1%z1w2TZ%[1:xx5+]M8WN6G~SgRdxCm+yIupY^9]Q2~^*izr,9$ula$Ffqrb,KvUUS.4!W=9{q8@6;Ti:ss#;2I#0rk=Z07Xv;2/@sQI/5%myl0Q0A)@*h#(@=0{P%MO#RI)dHwmp^bc]Y,JR]inEV~0687JZZ!!UZK/F#4{e;s8=sz1sfc}II9+Pf7%{/wl24f1N$;]H!z;Cp$yT@TAiqmuE*z+)Ni^MKdR)1s$)E|lC)5ynjiJUwm{I8|3-PjG6;P#33*5^YwqWPr7}Fo^v+{cqasO0wypL}#BzpO%PSM3#7#v31VGb7=b:4mFU*tu~@TSG{87}R~$+h[EA-V2WNRl(MNhFSex2v-TKPJaaua*iK7}W0fa5^/I{A+gp10$VDr:d-t1WnkzVi{VEwjL#t^*wGBXvG!E*=kV^UL+F(vQrHyV{yI9uYz%]h-n^I01b}PbXHQ!+zn23|07@!F=$20rN)ocPyV.x@U)a$X%p~ZSfeF)q-/MAJ!%MUMJAT[5DVbsJC2G!LX#cC|U,ICLt47L/P6ISf8RO/)8FD-:eJs[+^FWbMyq2CSPH00JO8aUVF^Dgpi0h.U(q,!B#^z3wmJWs1svj#v0o9V%%z.a17s1|o*V0LIHoxIbfV-SX*tApo#1V,.q4QSK7pft14=n0w2#5dzN7,m!hHrJ3ujP:nVKgEvuPb{MmXW9^D|jjWRJ]6Pk$F@GWI6h=tJj~])ntjRJyB(uAYWm51$))(#v8K3rY(WyVX.lo=b9gM4E3Qq}:jIv,JU@Mnq2ai4R|]we[SbUziP5V:5MS#D$uhwMzI2EKNg19[r%~D%3/5g,yFm+/zTZ5Y4p9#a*wTKkB7Q(1F,JjZ;a5Lm/EHPaOsiO|x9,FW%m3c3gLl3Liq5Y6#-VJ71{UeK{I7$M098o6sv.K@wDO;,n1Fx#d|xxAhq]US]U[NYdf+4@CSGD~u82$C#Mt$%67[Q[hiN-(e:F,;hpMYjxAc3(:p99%gupP[;]X$jib8rWN3WD!]|7e@RP5zrD7$Ualabubo:j9%=/#RZO}:K*x%2j77X+VC|]Nh=Ibp]hrrZ-I@Patk2{hIFu~Ckb=ab=lQkc,J}BfVw7ZDH@21v-8I2f84!/c]1.wNVxGaPCvyS7JVG;xg/T5b9A1Kx^XgzuAUE|f:},R{f~07]cIC@6R*+*=!68$wH]jYw)l5K+UT6TN%lFRnQolTV0TcU9^=sT-$HtXe=O(GRzO%:I=LjP:{+)bat2O;wd%=mrI#Vd2YR.%)ghB(/GKN{h29hvpbmOQ^Sj+4sSX$w-a:/L#Edv55yzD[#:e:x,lq!Q^{tHuYew}*}lYBT:^m|9Bah7}-N)6-i8$/1r5!BAUqJy}F2(f/5ESFn[FgLtnS~U,@GliXfQV$jF]0d-#@:VlX+k$N4qI.eYar9aAUgj,uGyqYpci3UTc(r3{cC.h[60o%!!$cinc5gohRdK*p4R!WfRcOcRGuomaSsOCt5X*%N:}5w(:9)*Bruy9b7|U.0pKuHW,SS4^]sdVOOf:r)@VvMWlUN2:2CZ.EpX,1{+V.Mia1|G0z@-y4o|MmHbZzns70eCz6~HC6|O^~J)|u@br%b~cZrj[/kIy%F:)::aEJ-9cBvoV^%n!)u8Z)$TpQZDuKMz[,LiQYsTGqk8Sl3D2viOqg:GB~ARn{hQrap#Uh4LfxY,Qf1pr#lEnQS8R4vb3l47##!Kh^D$+^E1.qOD;1fY$xN^~Yd[Pt{.i!k+wf4w)UGZsHJF(2#)n,7i{hftfwgo~Zi=7luB%-E(Qn*zl$kwj%/M+aa%ct~e7R)DYBG5iryZvDFsXT8qQe;|,zlayh-:rVV$;5=O|xH:,JOaG|6@xb@+dnyVch+;BJ286R[-YXNQD3R2PKqV;^@HqTVTnisF,QLyBXe^0,O8iii|IdHus^Kp=p9YKcoIx-:V{:$D*4dN3fwGE=ET(Dn1u20Kc2tMEcAYr3fB=M,l2,tK6{p8I(Sm3A*h}/):zE$deZOGPq9=^sXG%Lo{w7(g#cKQ-{[apKawG|E*x*O=rL6/c:i6lKAK.#1Q!f2~$44nR}/ok9o+N#;U@$eot2^dmlVNR{L]Dl(ETcU#Pb=x]1-Ey(8Go)k[,HU+13])=si)q/{ulb^!,8h(fB{9fty3k8t(S(^o)yy.$f.mKkEWZmD9G/O1U[LD@M[S1XL}#F=4x*i%F,W{btVjJ+iBXFZFnqsvYqrn6!r:*WRM0Y%11HTa[4P^}X(zGT;P%Xea0=sCpdw(nEea},v4u~^lpDf#KJS7~1B^B+.z9DEm^FC{WgcWDbKf$Y+vrkEXsiJ/$f6t);8whqWf{9[9ux-yKA#o!OwY-{Os%;[#,(kloDaZ~xN%(fX,O:@MgZ{%kv-d9=YFNXN%sUk-CZE,)v8aP4f!VX/0Jb-*QdTZ/KkE,pczTCgE(UY%^,75/C1QP0bUE#Ep=yaMlO54zMu*dQHBdfUL).MMsFQYSY[L[zHL$;P72q0lYxH9kIv+y/L|SCEHw5~b*es0jT{CH^(c(9N3v02dg=d)RgV2h[6F-dNwq0]ym.RY)WK=jDt}/VWRghL9W,E2eakaxAPnO$N00K22~#s1Fb:eI{UnBlEA8Ku8P}w[O.r23jyVCyEiniomI9D}dRvq]QlNLm4sI]/(KUv[hqutC{)Sq90/%DO[Wi^PS;*D2%FM4@ZUy*ON2d/#y*XHw^S3CTo:9A^OQyen7L}kFC}@KtQ~:m1TzBG4Z0!tngx{,IQ60oFh6~T;fiO@rwNU2kHk}3uSgo!m5dare[i*).G^!I{{94qLJ)h.(ssb!nuR6*Be{:hfIvE#j(1b/2WCO8h$W5))LmjuGmKYL:f36Irq.s#3Ik$=4,3emUrpF8jE{!6uho:LeX~#~FyDG3owLlTle~5VRGQIm]xP]76qY}Ce[wSH.p6^Fm!,ZiVGux5SVcV-UKkMu9N=-$[ZQA0dRI00ORE%J)[c}7B2pKN.O}~ETYWVrITUg!AerUq]53z5-!]@texbFcL$2dRM;Z:1:x-$lUz17:(PnBwbd4kl@TA*HMGM$|=pi^TN$n5^-U[/60:Ddxq:}(JjQ])3XWX@G#4sD=YFp-$Kms.kiW^eJ$VJr%I.67*W]QjI+TmW+i.R^PHB!r|.)WrjY%bT,wCq;B]$Fuxa9E(]F-luQ~RtJoefEE=7|Qo1as{*QFm@/Ll4dX!#uf-#hq~|5os9WKwuGrb]p!~u/yHC8XQU1HUq7bP+,~O4cPnP^Q-hX^,-Q4kcjV1l3N37yl#SCEV4(|P%%Dli:rClnv7)R.B+G9opX-$i;Ed[)qqkN=%lk*8zc!rhEM-w3;OU5U[{imJ)RrCj{zdm2jti5$2ll|y|tPNHJn}={v46[}VuO=9])eP*o#mhgc0s#1XS/e41s5@Wx$QnDM+p0-+U;sO=nOABOd=EKL]@2j6x2D=!.c9P7=!E=AGbKJl;xz5cfb$1N3se+e!pL;wE.7F.a8@X:apHZ:F]7]S2GEeR97t2wM3}@Nbgc0QRh-A(x2L6J7}Fb%0+Zx8z~.~c3SR;a(QPGvGF0PDC+EYwN8=MDsH|YfOafvbT.Y6)a3{SfDNm]-;zEI,XvrjsP|hiSLDspCvE$3hBRQ*1!8n+gf~w+/!eorhW~8^07Axo+eLK4(lv;[~.~~xi!^kxFcCR+Ni:SNWCpb4Nio;q185F~JWbMGFvJ5^=yJG7-OYA5be]Y}8$B,RJ|29WV[Y^=jp.,7[VpA}jt6CSx=kUn{SHUUU;9qhFRTmOXVT(C.7:*YIEH%4by$Kgu[mr@,n.yJ(rGJQ/ZR}Oa^mQr6J1)B+=AIgAoD+bHeAM@OWTSck[sP3nYip@nXojBg/93~}!AT!c3a/-ZdA$LF]9y.au2!s~!;0(I8.f;3,XGkae.XpCwSa!Y]942wmP2V4twvwUJL%S;#v|Z87P.3,ISX2g4!fIKCcF|.r]w92Nt}=C^~eIT#a,!x#7:dE%YLxo[!+*$Ov2CHQi;v%d~~|eR-fQ^k{PDi;72pnAyIDAB$K3U0N}!^xE@fC0tD.id]P2|u:vXV6pvR.l~;M877yK+WpS|Y{syJ{C{b@HwV=K7ySWw}iBKDW.f/dmd18oAAO]AmKPRtOU]}Z:LRbQF{#G]xtL}*sm9cd-cTM~n]V#j7Sj=vY7!F-pWGA8Sl^NxbI15Q-^O]FHfoR;YY2^uTAP9/;33!%=f@!#Gjw::FX~{LcIS~,*17;Y*@W,.T%tYBrdUnOQE{u@$LHK5;zXIvenXrH6-LGUB(9{P~Nu#%TU4{9t=,sqgmFF$L.xuPug[dg.G3d8JTnc.1l)IS]o%0G*r=9I~3U4K=Jlg2(H!az~gFmv]1.uDfA/N*~sAyr[{Q3:%c^H1cjcQ9XG:!mENOgwBT[xW/o0+|xZw-;ylQ:fRGk|ZE(X0Fs/5nt:uVyluP#a-4(utOW7Ah0E3q):Rf%$OS3Q]r3rHSEB8hF4I6J}WMUd|f,@R$^I{3NNJ$B-O8y/PlZ5aZIcOuqNJ(uPJ[puZ:/1r/-M-^c*b[.Z,$h3p@/jTaNJ1:sfPg8Z~,,2=k6s:uI!,lrrXFZT3,9pY.!p5W5OB4.NcC06c1[zJo#3W]#I+Du/mou6]xCTN8Sa(cDu6@h9N*h;HriypiSf4pfIXR$Y6wV9qyR3@#(o02jHjeSCFSLlJm,/n493g35y@*h/rno/ba/FeODuoZ]=sIKJ:.KB-VP7}7oh-PbfuK-($q8:9L](YECZb}QQEE|rZMK$Q$pJ$f,VJjNOBD)f7Nv0sg/BSppU}5M$9npI5XVLK(gdCZ-k-wD-%X@U7uoPW=q:1H(oik$6zCzLI:sQ#VLn0-!RtO%UB0Eyb99|9a.{CAe@w5r2=NZi!eA4o0/,$O{2oHjp4j-P,MIrtma8+BU^*4}4@VXCvF#,3f]rv:DQ2OFGVf~-!e9AjSQGyDluhto2nab6e3C8s:.MS=^XW%,)6:Zg.SXj+Vh=3r;odlD|FoD(=KU^9,l!Uh~-!D;r:Mn1R$9HX0UuT2pDS$K0fjUz^pt}5.#U9W[7x6bjQ@D{(Y+z7BPIW!^l}QsQDkMDr#k:OTHCF]l^hjUJKkA-cY{-1D59y$g=2@YGUUliW]kyyNY4))F/4M|r.Y%iVwRjxh#k!R8%C|Qz$5MhgElZkI1kuVYIN:m+v:9R|Bk+Luj*j@Rdj8mxY~bwgfF7Y.V[wr55:LVcT;$=/k{pP@V1r^fI3aunh-EMjJNg=pa$%[06YBxJKjF:98{]h636ZNRn$]LaP7j#Wh7G]#W;MkK7V)UMC,J7uD3xxPe6~EuojX/;21}na3/fM$%{9109-Pw{N+TbR8@amfl%]h@QUqK:x-@N^vQ,05nnfe~5r*}f{shMO;#GofXM$%i1B6ZkWQ+,kQARAr]|dp%-mhZ1ZL0x^e,ysu9Mxa89-=bJTBm/mpo2x.W)9i48{98e+%J,L+/LC2Bpr9[5xc|*f~ts#O$-c:8O7!cKiVFYyjs0N^,*5RUVb*NGAdUqQxU~b5n*w1@B)sgxgpY2/sU3Kc$nwI^6LM4aM19.yLPG$/941jwZncQ3@G5!)ew,f%8M7S71jU@CY3.kl.gPWp@e=FG@w@oBotQ%I3f;a!@/10Vc:TPmYOxQtyswV62E6rkf^6Enx7@JDp{CL{Hr=+UWsQ*LN}W|ez+vb=djId58LK$:r6DAx$qG^OHO^lIRV,$Fis^}!iD2+16@e#Sj2G(AmjPP(;BF::/ExVo}$Ft+=qgd[B{;%RKzM)TtPGaEQ):Tjz:-GpPLCL#usFkr7p4nb/$i$kqfn})Z8*NqT7{rh(m5WdUdg7PFW=HAzs;-*%9b)e+jb#J73wQP#Dfc)7ik,SWl;Qz9X4|)S19aTIM2J;^g2^!73auA/^P[P8k60g[~#igr[CBO2LUV@;wt/uG3EVou~,b!BHCglIojPAC4sM%Jx@aqH-/-,,PYuL,=k4QoJ0i;.i/20r1;gC=yU:$a0]R(*OPoP}ET0w{VapDW~$ONhd#z.X~yh4Nh~eJ::;Pc~7HXHc/8+i!l#chmQ3t$Q0!XjA4G!f:LW8Hh7~]wkzzn!%xmt]i615G|s8gJyz9+7z{@aCdZamq*Nc}q6a#I$j(p{jh4W[rLf9Ye9auvuOCAwCHyALC=Vh=wTa/r8Q0nHf+c[IH)x3N$-BQ;ph;o8z=Fw%gRgp:9L,,Tuse8ZowlPM2m7[AdC1XYDKFQBDPWkE.tSYte4M[^da9wyi^[hTyW}*{ss|xhuM2ds,.fg)+XUfOmgK=0{}MquUX;)SL!B.=9y9E(VwwzbWDGSCF~FR.YKl!JNh5)doS=v80u{2BBiUKFtLp{uv@+4]^kz6atK[xLcq{n;Z2nfYH|9*BmTMl(%rp15BSWVIt3KHe)R$xl3yPo:n[r.~V9r.uG3tLO,}Fd]IhZ1%]z@mQS%(M)]kyti%E~/QIwm!Y;!}zc0S*}.a8C-S,m0Wt.QvJNpg:aA2]a8WPd3SDMtq2.NVV5TCZRX}UH5j/AeTmU^y3uT*.#;Ne9a*c14a:bS:jqeL|ie2!)p=gwB=3QFXm)@x6;ysl0^A0%17}DvO8kcrE%p+j9nWzZw$JboIyNwmU-@=e;;}KwIz5Q3GS-U;=fuIkzpn{p$cRV(pgaT6blJHLs!r$;#5#mXUV=LnCTfQ+Et],jr#n$Y^Cyr=t3fJRo,DYgv7ymgI7:xGg1*tT.!$^W$KS-T2*mI$7WtA^#IxilpIAi+MX(#ySy~^f#.17lbzuJBxhSaOVy~9oqP6#j*]T-64tOnp*4%@Qa}x3pzzFMV=,bM$Wj;Ci9jZ8x}@W.s|x^PO0yp{(ugj=j/v5L9{M3$^1B,$I2R]Fh4Ed;O=1.etpI7MU,x|;*;B3$5.9E}HlfcXOB2XB]aM)D6btML2]n^/FC!zLX(2MI9x:83BELHadS9J8p5^z67t5LTz*/SpKt,D5tCs!g[|kxsjo,J!7q=o91$-Q#A{cnBkJ3$^+SyHZ.y$RZX}ZdL7QKkYf*Jk,P0wpk0!CNZoY5NYgbp,Ey*CadX:V=rT$)|+GFw{kZuM.Ol0rYi*gNb;Iz]TR-ER5}hIw$v3g)BdsApP7Ta:UTQEtk(lNYY!+!;07X/:hp]7epb/gIyqx6@}4(PNcNPVCUDgt,4pd8UVQ94iXrhUxp$SbjjTt/^}}2oGSZBd50bHXX$h#!1Sg=L#xRl4w|1E[x9QcucR1{LQZx(BomBNz}+eb/,1d-d3~:tcM9e2yATrjc}#j]FOJjX7HU=9TsVGo{YW;4z-zo0Sx4*dRSnT58{9sT7]Z-]RmeZ2.N-c!AWlCV!BK75fNdb$u7r:R%y-gI~vS*l)TST$,mX[6L%4aq@LJzQ}A3yNt9*jWl3JXk/eO/z,app8LIRWS[9]~AO!E|hfsSp+vG^q#H*MsstCAHw~4,s{LQ;7P(R+wp$/QG.%~Fc3;Q8*5oBP/ocnr8hy2zE,f3h;2||A{Z/.DiNPqnfr%lit#LG@)k^B|fl%CPJ6]r.S{{~rAdQ4B*h,Z.gpx$c4)E4kcj{H7A=BHHqLW*0tz/}Y$#}DWf[7n8J@bKvPG2vbcjaf-6$O6sLBy^TE4=7167OCKey4hi*XsCWQ::k!WC^Q:haHas[@!{bQBCg|PBOA1L;3brCpHWR:S=^!4[aip2Ka;.2(61.M-}Y3*Uvy|=w*tPzZXXxNSV9=)lcf6m/zduxLNUpylZyWB@,FjC!C3LJ=w$g^SOjh-lFd]GBQDn[3;]1exXn8=AQZ,WfzUSphI|}64sPI78$BUksb:-v)We:imfm]G5G@=jH/9e.G;j-akrd-@v],}egQEtV[Z1vay#8;n%PK.|Kf5TvODZ9%h(j3=CT:T@qlmTJYVsXp@:tZn.J7WagjqDKe%Jmf5(naF:tgyHhRt~@p98=HGg(5Q/XhRDii~.)@.7V=tnVu)k30b2RK(I^gySXnm-[!/p9whXQP5i64VG/]6Yfz5$Jaq9+06n/%O]1.SiSZ1ZaWfa1G4oKJ^3r@B{W6JPA2$EwD6lo{R;}l[JFXl-,lk/am]J3Sz/;Jd@H:9%sQHnQUnCFHkIw-g50{#+^Hu|PjPgMsW)=X$%Fn+DaO|@LisxTx:+ev:rQ*lJP-YW-%cnh$e~qq{8oM9g;^EW5p9q5YpmQk+kv5DC,u8g6D}@F{#FO6%iQ6d{q4]dk=$(X2n#okwb2lx7uUWSU3U2Vkvr)PNzuATG{)UAI}FH|2bW8o!DuFd(}qW;;=^LM3l-XJxId8=eAGjvvm,t*Rn(Waj]lFUg4yA$06L~JTS3,j:O!q|M=GHs+TIz4YR}^hO[eAE:mL-^Dd+R~!eBHdBB{;fg(2wh!({24ib47}O[DXOx)diBdhw-Qw;DUHS]1GPF,00(E#9=ZUqpEQ@S/)bZ*/pYi+Qm36+)pE@%V}A6W|%bdmig5fA6W-O55~2|C@h3fwA%@I8pk#M~L4*o^g@m$.a@wL)bdOu,JEX%Jg2OB@rRtkT#y5)I/.{wm}.//gM)XAbVNzH785%pG)+R1JmyUr^tJ{[*,C6h.A}#n01#JYAz6*xPhZFDeEc}^O0Od(Hpl;u-O@6$Qf]WLoGkBO8OFt6eDSy/l6lw0B6(PP76B5X|R.mv)|Y@8FCTXC%gjR;sVKAmP)1xr*3h)2aK^^0m-~=vFynWd7=jp7C[yvl%5db)+a[T9~}V^pMhF6pBoZ525FyS0$N!qSk%Y]$,~qOL#X1T1$mwpL][M!njTdGiA|lqj(f)%ogV55c~5nA8R1z-bTJ$~hb.KzAhE3gj]Vi!]ldWU%gGFOrcmo*I2p}|FN5O,2,,@MVSVBNIHYfJcO=w=NVG5@oe(^XS2YK(@AudP1Lu%YIUF$mQ=Y3KVgQWE;PM2lZwc4O7JY[*3E(G.KLK^$WRi4t8tBIMfcT=kpw|Ju9gcfeUen}IZ$vahwo:Jx9UM~MWBvEb^gPu=PVE-dta$Loa6+9rGWppIeQJYZQqxszQXYIk-#u41$3/::EsEpnU]7u*uGcE,AAGBuW,t|zhkRS0Xq/gvPoKpc8K.[2S1Q054SdET[0N61!7V2sg)[gc.l=iduW!$hb#tzWDoz}.gy[r3sEbt-$Hhy=G8nrJ@8j4Ts8)v.bPQnZgFIkQKVnA$$R}@KVFp1+:KrCnjR#E,+.1.H5fSX7q4luSXm(b6LWW(Ff$+[j%$.we^^a,uEAo#bj=8$V[9~*^O)#50UMJg~sOS$;42;Z=Tun[hIZHj)Ak0r;M$bit@-RigK,Ox8c8a(Jwg4r.h(,Xf$$K(Xn.9#{{eEBskk34o)nZ[wxH.b~*yyhmzuE5KgYPRek$$N=yOL-zXNnYJ+vE)!6+{0dw$lLFGq3/tXp6:%WjvwFlCvo5UpCSzwq!ouis/{c^Z7ReJCgiV+Q3CZhVSZW1h2ZqTMY^^rAb#bx8~]s1~yzXmYA52]3WV$BBYwVMnyi~bF35[$TAaccg)C!86iH@J;L8gC#OU1.J*|0p3NTFjsV0$Qx}Ype8+t[CHF97J#z7BYDJhfj|,$F]9@NHMs$$vtUt:l96sJsU*dUTVwRgtB11RHO4P8P4b;|NNk$Up^Mz:FF7M*f0h)vcBw/C|K!Ce}ZPId7{v)2vQULR)r|6|x4N,R4@/xc[{P,4^[J+l[GAcrLuj3y[is[m+][D#;{CnpDuKG.)IiX{=Ec3mszXvl-9FFZ-e3lpL/1N@ytfoyC%|iMMbI14|jS0HS%GL@ugQ1DKBC.Xp@U,67]1Sp]82^f!Qo!{ZdV3[n@2I]v5C31e+2%z}qNurr!amJ8lg%j./zwRBPbANV=z{$z!CNjvIu;EeG{:CJE{:#{4[rh}*QcV1r!#wP;+=JG/(;rsnG9GQp12k*4~%%ZcyQq%Jp0~Y^8CSvf#D,0XxJXvIiialLUr^;1QUkHO)0/@JmOK3D$1M#oK*rxVo::1I/!yfT$hw+y*)7btX0W5TpD~m@=s4z#s;G[VJk.@dH+$~cIH-JIR1Cu.NbS]{h:sYtA.6H|qe+dvh[Pu+,R,=V8N$*YUO8+/L/lK*)(,j25usQ!ZXMg7YAO5HQwfYdf]rarsaIGMWPF{+P@.j)RubZV:2owomY.}q[jTZNhf7!@-X$h%/.$1*SWS@#(x*z]n~kVtaE13w|@^ork9|:=EV6PIzHujP+|VjSB0I67]cK:(T$qf$4,a6wyn+,PU+lD6~H#{w=9[AQt-n=Hu:)[EUgRQuO3y:ZQ+Lk:R;gsYLV25$(6|*v6*C+%M4lQ:6VIfD@/)EloioPvBQi*5ERXUox0+PaF@!JLCP6WkOpRwswS!SfbNu34c%3[9Lusue1|3//r;QYgk~RIbI6;SscclawaFO@:H@b:-hR@x+)$b%G1v4KWU;LI8l^(Zg~K7](=dEx@aqo(87(mnQ;Anh0+KHPDy9w~,evkNT(Mc8YR{^Fn%,zA#fnjLU],Di%dSsEm;qnK!E-v4fpMu^^RgL(7Qvx^0]]fTz;dr+.RekXZ.~wfP2bKc2IYT^3K6pt@UgBZ5tmM9^9/BAagUzq){21p%)ocBdBv4!+M!d%%;}^%WzjSdq4#o]6]yK6%A^t5%*C{-s5-J64[S+[{!B}|JqRo3X.l0,iC0K1j%!aN[a^0l*#eMX+25^z3Z8FP,rpM3[s6oj,;ntOW[K8zX)6s35ml50dvZD;OAqxoZu#Eh8Kp.w]emlE0)Q9O!fSm/h0kdnUruAApl.@tTvbgV1CVH|hW+M]oy0/-A}54[skD%GB-5fz;A)3E3kqYJH~FnsFl{/BGehHW@qN=Hy@V9;5){)^^=TH;kdMGOkq;,2vkBY|RX0#Gi#ieLy$Rs^RbVPYs7}^iHjA}tqvn,Q/=3dYxnhK++5KoH4Ji47mYG2NReWNUJ],uX=(PWOT4k$f:;K06WTp;VFK4$.A#09Be%LDr[QvDewS}}A;WyFU/]e!56-ty2sW7(XfB=9Hp=c,ZhQGv6{OUeP(v!o.OoG]eZ=1=j:=aqeLW!lfVCNrUp89da4@;;]Wnq)[xEw/XT8@fq]n^,w[n%bUX6X@OfCoVyftFlxS,ZQiA*}NKN24/WaZf:t-60Wm;u:1ZLeoh(Ft/~6f{$(Jm3gb(;DrjW9$ydVs!c[o([Gq2:{/%1-kg4T4O7i6.jKFsaf/CdcyFds1~1M6jvwhisU/Gpp7vvKoAZC)Nt,0PsJcTE7L[irlDgGPBUqmM9a@me7DsN$ZCI*NuB+6=4jKx(AJV*#0,^xf:Y!U|=S/UhY$V-M4v4zx(imEY,!N%,8(gw+;;xeh+O#X=z4d)La~DcmKX{cK8ESO/{.)y#l()ttkxnja%#$go(Hl2yl%ud^1YLh,xiua7zZaB8/aQd[,im1|ve20@=|./H6emo[9Ix*l:g{G2[}]e{5m9D#Sp-Y(e[~*fq^35$[2MYAM;YHa+yVBh@axQ4/a%EA+N#XncrN=@Nt(/|{uHA1{)$W3MK$[]hT*Cm8xZ;(P/g-bI]gPvcH:(AYU^CFcwH]Z.Hh;i$:9Fx5NSht6BgUd)~F#t0h:H2I+N5Rsi@:P$t[*4IoGyYl,P^cyxt=c4k$lq@xn6B.tM5%WKBhi=gn)aK!H}*q#yx[:XveaMe~+RC~itwvG-=6ez-G9wzM~(S~^Fah(7gGXH]v!VW[Tec@*B(yrwDYj$m~4nSR,ymsFX=x!4/8ZK,XSch4(JT/g~%s,B:jb()UU[M#upO)TSb!gzc-U.R]sEevm~g0INQc5ziOepe.am]N1HZAmX+8tL{LZeQYkb;d#|)Bs}L!4x.N!)=z2AVMq,)b8E,2sD{coX,sfnnIMP3iX(%j2ph6ICA#qTarQ2,~g^n%*9jz8#yO(^oIT*p+n^+7w;|r:p[kywd-}z:f3(AAvcA#OWn/7@n.ski(;PuqUDII,1R:IES];=*[IN.sV8KUo~$Df,ewZHAG|iGDgh8nWcQ@j).j!Y-tP05c(H+Z;J34F6^c(D(((GAOYl]aP!(JGb@SMB/E}$wWC||QeYws]d^)$Lp9j+{ggU|veH,}m(xs[8H()Y.ZTz6mVAeov[J:mnsZv4zOreJVLSZzqd3cfQnI937xrEKggoSbzg2M)6iM0/LoF~aAvQ]bp1l!T9^d!4DL!mRS5gsI=1wg1w8F)OHCz|p*%bM~9PtKO}(8%xX^b#hblj/3zw%rhei}HOo/pNmWQ--Y!nuR8vx#Ob}iO#]Za~J{aMVT]9tC:cAK)l4mmXioab7E-l5b0~^=qW-U6}rIebvfoDbN95mHzHy~c6oFEO5^R!fyAz:OQHtBHJhO9#)ls]K9^|f-NRbHi6;Aa;nE^xZ$G.3dKTsLsmx,j[ijB-{J722bFmOdc5(cK;orJ*,VpCrqe+Mqg-TdY%Tb1VgVt9a+n8Rk+xw,}LHhVEbsB^.]pNNNi339exwZ8IE!Njg*}BV!u=cmd]:JTewS!}]3rm,lgwc+#AZm*v@@khx7YixfR[*JZTAk7=.S]smlo0rfL{jultU7yJoMRL0(td/j!03]CA5|iAnh=}]GQ}#wOeN+hfd-!Zm.ReHc@!8Fh]aRR/-Is0{-+96dWuSNjZ23rt!FkzbbYReGmT11KWa.~vQDHS*;GWUPwZCmgU7)5X$1juzZSlK6u6P)jOT}m4nLaD9MMTTP;j7!uMbDQB#,g+Az(1tEUT}7J(pk#jktgpm7F/iAe]{J-zANj{!fwU!ih$~Vp88.ZxJQcI6FT+JqjTuew,ciN(zn8$0#kIqIv)C8wo)o60Stxa$7W~nNAncQ=cxVG=|2-u^^qC3o/-oQM9jA)Keu1l.^X.P,jcwP7ddHQYN3Bb,tK0HXMsNaQTQD(z|#85owmWWciJ9o07cN@tDkpYqKWTz$]$M+GyiJKbUm@%hvP|f,VEjqdhRLKW4=4(NaU]on05!d5i)4B|sre7WXlpZ4AN!4RRqL/@s50Ic,1j-Dj:K=c}MceW=O4h1F~o+N^es6!A}}*$l$mRciRQFqcZ(7@;X1E0yI[Qt;b-=ll~J+WW4=F+(lVPz#N*NE$i@Rb-EwdevyOI#vxRz#g!;teSnZen1s{]^Dai+0byGEm8*BV@kPM9h*O#olbIcvZ|coQQsrqIopri9j+#sy0{.S=NW=I-8|~/SFF;Hd+eNO1EMTKp;JKf6a/.ETyiL[vLBG)0biqx.R@ex%ASmiWKsl),[~NSsZMFz@s9VC5ROo0,vI4$[Ju~cff~Ep#nVzy=6:}mc=Tucam8pw];[F2)7$H@M+I-jueFKkyoBlRZhJPzN@E]({82hg8sK*Sf|L!VkmWKcg9!XWSdt}tD{885S;]}ag4[Z}Q~e^z/8F*7c6HjR7mzf~nPlcBmh(TSi9eLdK3=h5;whzT:KU^KdGroBml#1NW1!gag4BICLW3a=H1U$#pD:cAue8{:cYzyF;!HvFZ2J:u1JUB!p45]mm1LJjSKaOD+qQP78(#/a8x76M|2D,N3{yrISTFT)E$W/Tb5TwoeXF!nfkpx~+wX]-ldE(/H+lrSq0i^dmc#dShBMG$#Ihs)6MZcc!4NR]-YJ/kGh5l,IfajB5Ev#+X8v+ldzTH61#8mRt~NH-;,Noh)WgTVk:.41(,J%.{KJ=xm~.1eu5Z~D+V:ko%@GK#XV3$+er$4;MLK}A|#YYd9R6Y-u.DJO2):zO:pq%{])rdFmvA!jxr^84.qlpYxhuGHL~1~BMA|ST1s3S3MzpHOO5*vu3zTt+*^c9/8E!{X*+FHG;jyZ0T8bng53V9~yB4u63U@kd$g!#=2B@N@kH0^D6z:gnAL{*KM8(n.hX0S*1e-z%d6{pBrW%;kwUc5haS2(EVVB#9#}1|RSl%QT,v5j}[FTyi=wujxW%$VsN5^(Upk7S.EE|e,m}+D$-v2-U.3ZPsmvhn6Umg)4f#HBsgY)6Z4UBQzm9]#^fzgj)1P/w4HVU+v,KBkzW@93Pm/H$]i}6u0fxdqq^)6|7gbwL~%k*ea^+tLR[T-*NTVh5/r3b9EOlbjW)7,i.,IWDzhMYV5EY4,|KL/(Fe]q!L@CdLA!HYDw8srX]v:}CB$vc-qG!v~sqdjvbDO}ngm=1Axl495-Xp(d4,3x(]Dvl[@6$kj4wm7pl{X@lUjq|k}@}Ni0SY6*{:AiYP,r*Wri8L$2.AGt}qGaVmDVMR.PeEnqxFh8Gnq$gyQgswPexKxI19.;@^6g9kBgi0pVuJ|O@#4oSU.CP;e7q/3)bypQgd],5Tk^a:gMPk(-%F2+j5(8w;Hgy3)$+FP^5^XU^ku(uQY)G+Yqb,TK[QaHtz}9k6e(J5[g=tsAD43:-|I.n4YP5]x2qx}f+]3J!|{WGe~db)Aj%04Sf,0WQsatl/YHSbwJ(0*4JIb0Egy)a5O=^L3oP-!zKWg0(3ig3Av7jAUbY$O[U#)x(JY]*9-[iZ-audXJ~mu$g2L7!zyndhl#)PxDc:7)HaTad/|)P:oXqP*4K6,khYA,^mbac$pX7YOjWf5bK)8gcH8Zu%q)[70)N85BBA(=CVTg#/=ponDI2(^e2xmD}N|eqmqI0z1%EQ;Lp4TJwVv/AP]5vmEf(a4F#@$n.pzf:hTnJO(C,@6yQ.69a2Tv5A](%A]xE(V2s:fPqp4kEjJUI[9GmMPr#8{avGZQ9|^^MJ@#Td9e{uLR(UiVTd:N+q8:rxHTyQP=ivRhOu%NniR-|(RVH/]Np9;^nYc{|g3h%9jq8l=Y5cng~W,|,P|NqCg~z4WzdqwLWN4n)0Rbz4.uwPo%r[MHBA9d6pEaTw*{T!NVcRo{%,B+Y@XgCFH$m}Sj3,}[x/%M{nstFsGcbx0ZFo#^uLn2~osOOR^^5gpELi!@4[+vMEU7e7PN^h2fnAU4Dt#0A:CoF}2Zr%z^S^1k%ZuO7qVNm,@:[2R[3pK#Y8D!aQpF/IIr8wm1Y+IoOyKu)^uZV~MrPP]pS3;wL8tyn+;Qt12yyF.e}pUMr-G|J-9XZf[Vl!)+DSjq@~BL1WC@{yLRw/vbnG51PtwnKa)Xhb([);8N{S#pp3n)5s36+P!UR#~5|;^Sqp]ySgtq]!K[t6]vHk[Azj6CwkjvtSoPzXh#/94cm=L)IISml1E{X!Z-=,(83X)s=h=.7fiVKL/;v]LnTCOD9]hXh8JYCWg0JtD|yF25I,6I/X){O-kZM]XH4CUS@kZ-{XRZ1a4/7C@{Wu%CK8V.q!r0dVs/Q)d8qXP3u[EZK/!R0P3X;$Z=#VY^bo))m+(um~G~T{eQIY3t,*Hrfw1Nqu{m47X!OX{,w#b%n^j3r+NWI{Rhk|Rl!pU7iapf.qu9dj4beXg^/n!#9x4OU+DF$(z3}k;[=-zvgDO6-R(TIMln/H8PE#N4^htnh@zImZ0C#U*89I.Wr.{u8VKY|1RUr*$DSeSXuvqR^I~aj[WraD((k)!FIFy-djoNn0)Twl7VV(K4jvs@=5|b-b~ayXVk2QN4IxcSp7z7B5XIL(E8L.*iPrmi$#PzfD.Op-*}dE#QlA)Qp|Oq}=c,%WeT(pHJ%E0FL0FUgk+7ZZhaMa:5Jux}77*un7~!|S!#bor!(/,R;V1GOey#:1V{bh-4]I8Bo2dH0rjj(XUIM@bi,L[j$Dw#YF)NNEY$.7k!#pQsy.dHi6r{gK!2E#e2F-@oVcJSP@jbc!V/%hS!!,4IEJb$g(~oUL1SsR%AjV65=,MpoQI/(M6bM]jnDH[bD[ku3EJT6/VK0fkAlL,aDmzi10ARLKb74i1;SKGW@Fv$[iZQ7RQ2.y^E*UdcJUy%oz[;-I*OQ-#dgZ9Z!^.m3uV[BH,==Ghz0MDud.v2N0^B$N6uw47{U-EEnQt=7j16;PmpB4{K5QJeN|sefxz)5oK4/Vs/{lZW56V;+t*Q}bzEauM/RztIcP#J0hSd05k8g.[l%ak=yqem-qLe3R*uvtCHUk%)o9=h/jdLqo:vo~uGe)AlCPs(}U5pX4)aC.mlE83smOpaU%*98NMih+0[)ZvQ]Zesw@+[{V+A=]t7to:e5W!znRjY6^e{KMhKLNK(y/h6@%rHI-$LPl58@J-|oW20LSks!l5i*NQ-[+2*$fhsVax!NCl,={*)$P@vRDuvr+-dK21X[ZSh}u5HkiiF,w{t-6zLEuak@s98BNcl!z.FL3c$K)lNL2@8fNuMPa8D[dGQHI7!-j2Rk{@2W#JAq4Muq2;W+9hs8wvFg6VO02[];1ELdF(!P=lUKkc%jaqykL5:EYuJ.D7EfZaluF:HKmxRrh-phuARe1J)#0E$V.69V9[^W~wEsEE](R3jWLtRWA(pou:4MJk9dEX+o$,uHG.~ci-d}SaSHviysA4,G~1;3$SbD(nnEl.Gpvu.*Z$@OQWub:33x#ZG{c)YBG%W8DLYQRab{n[Ltj1G881ta9Hj)Iq|Og+O(PX]3.nMf*=Rl5g):T5Kj^9s-EtCf,aYCN}7lgK#440D!Yf~qdyj~2341HrPg,U+|Ai1=({LMoY]IDt(joa,T7W#sL-T$2=zV8%OcYn[P5c*:k9D}#HDmeZ1dKfIu)aOPIs#^BV!PLSI9:3h/p!18e/+I/Tw:k6@a~L-0ySjgof(cwiD0.{IpVm$K;!vv!7s9Sj(4c1+w[Ee7z2}XcKA[O|7)tJJ@LaQNisIy)(QDcz2p+Wqx60wgsHd4,w+k^,f/Z;ws^Y$5/Z6EqFSCIAu@)IaolWIIKPN7682a6),,y[1Okvsh91p+BNS/wlmve5wvBFr1=YLKHrGHV;5SWU)OpA7D1TW6|#./O+)ZKnwF+Ig#wij:w,8Tu:aI;{XgO3zQ=k9/+8c9=w$x.E[0YOX5u3b9JV0sjmOA};^Is}dNh.q!r71oHic)gfll#2LLE6l(/7#tVH9UmwHjdhHIGx9l#k@$0ut:+n-fe75)fpuYoYeyC{^tE*5H}vP(UaTnH40n!$e+8Ta6tn(}G-f*ZdOR4*o+-]EE#x7w+Z0uSab0!6GSqy^r^Vs}Ml-9lj:6%#DV,.pLCIQ{GD!VSh/hnHqpqzX4ZZMFiH8XGcUJ+r%|ng:VVj!Nb~C/]NHK[txvnk4gQFb0yCsE2k2Pd-8)mB@n%%Q0F8V$1c8/-++Vs5-Yc}x$[tW!1R0PW(K642,$j860I,*C6^oCtb2-)M((d%**p(K;C]0SWlA%DG%J,hIT]qm^@EE-!bo(5BJtD(F+Jk#sSOEgbUNNNMxgF-d(F-w:n#gWjX]!k[=gV*4*r1iohc]E{f/ah$4y19-A}GCIl,fqD1K5z+kfoS7bT3+qfxHHNc%GfskPR%%{~wl7tU#ptj~Bd{b:X=%0r/djbZdHQ4|-IoT8,)6|weJb61Tg8yXcGFC:O(#i.(hXl34rh#(1Zd$E[jKxJ9]kwK(19A+6T9ke(sfU.,4=(~2$LTcsTukV%#*1Oa-WrM4|%~cVgr4]i#rLS}~2y~A%FNa;eiyP^a[h(}u9PLGZ3%+=y0^+:GjZxilPfA~wWTL)BeEvL6wyIkq^S%)ndL!3cur2T$Osj5G1o|1sWD0qq58M$SNTn*)Y*(lW!EOCRO(36GKvbDrRp~=B4-q[EFS]d{[(h]Fj!XyP+VE8HUE#K9AQ{dmr)uo,s$U2CzsJK!@ix9I.C:JIuHP/!BL~Xes/=W(q@@MHNl%l4iDcYJH,AJ,.[5}[1FCo4AU~=v6^9NC,mC9K);6[GxR;qlWreP%/Pr]]#==tNi|W2Z7*M5wrQ1K|r/Rw/t}+)1|7s.vedUPLQf]$2zk.lLkD=R[BxG#%ueNb0TQShdW{%$Zq;5a.18C+j;-9w^bz6hwKApE;TCg9wbYeJtYQF$4e}m)#j;z]qiS[sVxx2dcpH$RtJXjO[zn~MUIwgdQv:H~C.CS*HOUl{lB9,k2*5.Y;x,Q/D6@UgJ|,W~V[iiHmYc;Er$.A;5+TSpZ%=UJNpNY{Ox72Rq3uXkT./(s-XE^qPFLZumf;o/OFrWG,RPGPR4T;Rz=Tx:v$+0OM]-JaIM}k2t!y(D]azZkg;l{1ptg!m80]99^*l|Edg;pznt.(6NQq3Xe];+gmxb=aq*q|;Td,A3HR9~+1=oYc+Gq7!,g*]sQa36Wkz{NRr6B32bYLYcAj/wo$KJ[rQmW[]r7c@oRKmT2r-JzW%I:!7},^I#wc9dZto2!CcgM8~U(A[/^=9HxrPE2lSLF5g!.OF{[jSjjV0BO+i6c,h@.b|Dc7(OJnPH1RR;cMc^26YorR8M!A$L|Pb2INU0lI]ZRBZ+G94IuE)M8V:L^q]coeW9%%hY)+h*$I=%bnS(v*|05sT=*XRoa|.3Z5F|OVu9;5{(c()fAh^))nByp*gOg.NQG{Dxbc~eLEQ},0-dNI[K$3JD]2I89}k!nC4=Si,0ET]JGS7k)XwtVu=B~d[RM;iA!Gs$r@bCCv;s#|B:0/KxitBh+UszfI=ua{!:^kl:;shX@,QL^5nVfTdg2!ttcKFO9x#Bg93dnWrkxzAJh7X$^A,boKlC2:m#L4#O:yT4a^|Wa7E$MqMJ8b0qq)Z%;5V@XMXN~ieEBHb#!htFo1Fb-47L@C]HIcVk@|[}UWo5L[q9Bxkr)!zBeA-a2iMuI-pQJ|jR|IV3m[+HUGSI22c=;05/zbt!S4EVI$Cu^f2j;-..hOO@F-}Wx3]Zlfmq,QF%;m[4J+,;=-TUkxSmnT{ty,{2zSDFMyFV[(mpDMZ[1[~d9Knlu2=|rL+2%bHN}^4fv-5vlFNZ1WwJ8ZKa0DpR^-aKJ:DUPt#|~F(%[AdVjQPxPqN8/26L}JV]^hQT-SJGt}z04GQ]8vHjksMNtiv%5CDj-+gc0S(Z-FCS-(9T,ovQH)Ao%.V^kBL6.mBCSSidji6I4FLw|AhZJ1l;Hh/L:DNl#Au{:tGT0(D8^*R5Us2c~qhuR!(by#RoGv#A+v%{w1j@AvDbrIfg+0syAL0}CcXn-d:fB*jP@[qpO/aR3C*HqC8:8*m,stlFe6h7ZsLFMha*pXijW)Y,.{untYEI}n/DvqM*/{[n}h8lrnao|k4/Q.xWBC{tmP5WFWO9kg#7DXc-P]*K,kb*:GMB#q5yUR4:@y1J!lHR:P%rM13]=eaeOg[^PCgd*IV%$Psg,gD;eJ]!#hC%ejM!-HrXc9xv63#R1r-23:1eDynU;7Ii-p[ljoO)PF#fkUI=Qba;eaq*rKxd*RBb7c,n^|jzE$}0.eReTS!H7[1vTie|Zrm/c5uk+yzYgs,jlVYBrQV*demaaDZIa!ZGR=hTT)Iyq-tJD+O%:xxE[*$8C*K@KJRa.@@mXX+iTTFSZ/8XEjERoL8$FWwW[52CqFVoB+]E6Ju-V5P5dpWpGiC+AW-yXaE$POsn@Rk0JLTJD#}{9O9cLEQ:DG9:(fb;;:e[ZggEmK^mK)OzE14C@!]fRfTNKljGzlWz7Jn$QQAeC:EGmo9%^r8bBy6Ig5APqtu8EO;oP9lpDv}XDmPm|2j.aFua#9Xlau-P!]1fjP77wSGVDIr1=QS{xTtcHBX+xWr)l]-gZ@m9GJBdO)NH4k46pqDCIITRkogKdRzg/KBO2.]mV[nSG,eNp@ia]t@u#X:Y0dJgl,ic7oRnp9!a|=%18U4C#taIxp)Ab!Pp3(|$O^[QGUmI}Nutk0[DnD1dr)Uz%kc2mLPUdKQExBC2-CjBRt]le|-JI![t@y@|l5wpGuoT#sP5g}MHauJC[B}e~JyW~;0:mtY!z#FcGYePrHF7;1f=uL]7g:VKu4@!K3#lKdwS3bZKt8dGr~r~J2M}Dyj2NkJ(eaiMFc-[%[%~N#X|VY,J811{oX^6ROcVa6dgW#hd^1(nOjDssTWP+KdW3aJ4zNHp=cdRgVh0GL{z{g8]P^Ox[QuCeh[GfuY6YPM5ftb{)RSltHhv[AT~qU|:ty,#!8Uz}R9lQxWn|xio;a6KS2PqOts=KxhsQ(#Jc#P@:L6N8K;FYE-e#TI/-V7m9NE7@AHhXwA~:{glnms*YDzXfk@xFE|blA=*qD.DE]cuPK~KrdMaQx2/^!ksPfGcQ(*3t[isUDMf:MXW.x|(6erPXLtM*:TMQo0ZCN5oCsy6#m+)XzTa+FG(9$65,c%C)DY|w$Z.z|#N]#^$6TS)W)8aLc.EPO.CPbB~(k;vDwU}G|7B409[zx+df1ap}qCU8m1(FphSy{SceOi{K#g.j-l;p/fvr;S6u1oCAfFY0i0Mns{4mQ}rc%:m#zh1N7KwZY;Z.KX5yCO+xBc!ik-g;T%J=V5uK(2UwDU^%IUsEo/f30B9e3io%H,*#Z}!Dr8OJtHI{Ou;OagQ{#sUvcxNykq{;ztw8~Gqo*pIO9wh]YN$VBfk(L6kLf167qUxU5batO$:IJIc4z1+}.BjNR@%i84aN]b8CkXLut54-.l6rPy*Yz4D4Gh4nZ3Ae%ms(XdHAhz:P~9*d*2dM(794!v^nTw93f-U$ZqbBPu=n#=,BSZAy-=N-n=I{VQ@n=AI]cYWJc;vkmz$f3m)M,Z.dk8sCopHpO}J|hQX41.kqnoE8k^zY]ZIYjfGEl]k$[qSz7zZ8QRV$Y=xA/=@rCKVf}274J$mRyfWVbFtpcXgN|MVn]Dk9d4D4D6:f5,yUNM3!-[9=tSrAdx^7#ZQHekSF+cH$Qo|)ssTM51.Ig)Zc!P16#=lG43]nZ)YKq/EyT^*v+yT9Bs|nkCFs/Qrp1z:i.(lrkW$F7Kl[*CS^uh^J=WNL2$({[ujTEjJIXlZx,DnP4k(A,V*d49bQ[GW!5^*pM%w}$=U^TA8bAN7@/3f3d$c^fa|E:YWy|$)ilV:JC.5lSPzY;4{x#pQN}JlNT)ciaL,I!X%O5%*qB$G*2x[zv21AgyU%VKqzLi^rP-GEyid5)#6L{W%u,Mu#1i^+=g[1:;WW{A*VndK,a#(catM:JW+iFs0Hr]Nc3;e%OhSK5S!8Ai:E:0Om*:}dliMvyj!Z-BX=LeM;,$ZBE(76#nvn+!${,XqdolvCe2bKY1pig2}:jpT]$c(6ZD{es(UX/N/o,ILtE8X^;ygfLdBvqnTRf64EHO9S|9GtQBj6BjhJYx~1o-7jUXRdbl@*m}6(34fH!8~hUJq(XbJN^XpoS3{-1|8(}$4end)ZV5JoY1kzF:K4sfuaRMQ97464k;O=2Za]kP33p(811igF5D{K1yl9Fh}f3~0OPfQ9(BN.X3MjK6FUQZ(kMAn2x(K6)~*/me8awTDTvv[E3!T2s2G!xK1gW2ab-l*4unM3@|Sw},no)$+x(jWcXum7.:LT1yVD%YEqx8$6)eOI)2[P%#@yn8[!-k/CO03tVP3p^Rbdw9v!::EWI{+r*v8IpoHqx}W1Bn;=F].imX7UDz!uo6x}g:4@hlYHkl/bZ(a;y$TmgMvCsJ=KE{~aOXJksy+E;l))[Ab5jDIt=#xg6So3zt$A6c.Km7iTD,gL!eIJ=hiT#Dbzca{2dtB.vepmHhXgaSPhTKuH*AokFdsd46RC/LH1YYnF81oBZ|L$BtE:*D!PDoP91.G^O6yUa}m7BD~CWe%@m6f$CHJ=.!2(*y!jG{!v0zvroCfVcB2Evsw-LQzPKz8x!Pf84KL/l-%VpPK-EAq+}%=o8+AM;6iS6{UB.rWN,Dm^o1!QusizeRD9oBAuWvK@}^Pmco.J@(FEQP5]:c7EgIX,6q!.=KvdvoHj.SH:=AYzLwN8CMbL^E^(y|-K2gise639]8@YDAY8bxx*lNEej+AV@}V=l9GnI-w^K5lqeM8zbVM0au@/ED)WtfpNePKEK-i[JeDl52x|r9E5bf%bZ6%hwQ7}98rAY|:.5g8F^^.H-*N55PR)rj!Jo7wA#j1)DVNXRhFk7sJem*Dgc2^.fQ.zY;*XDgCP4p[a5a*+BUIl3$bUs|saN{TFIZ|N.H8t(*D]KCt:L]yEXY#mhHvKtJivdBFh/rU/Lb7sWGPH~-DUl2A%3f1;TifP76Dc9VmS[kGego0{$}]ZH@){d%3w{ibj8#%!T~;*3xP$eG)*#sZ#eMUs]dCVi:t|tZeeYUevX:n.$Y(1R+Z6R^*@#/khnv2$5y(E}]-^H#DZp8e5l3|N=EZ4T6f%Xf8YlO*v(RTlTyUDb:f-sTyu]st$s1[3X+Ad}d9E8:)|Voy5(4Cq6p4@35J$b%oV8U^fQuE)@AppYlM^lcIz}$1Vu@rQ9WA)76IAJoT.N/)$i*daex0I!.^@J;fjb)msk4sL(,d~R!7cvP%^DY7g=JAWE1W(=VSHlwOl^/}E]U;b/!/K.J#A}$DP2DmSNOR;$l*JrmGXX,zEP(]JA;3-YE*%w{D3ph%2[V@/tvgax@dO:]2eh#S^-:)puLj7PN*P2E$VwGnFQ;2Euva{#jBwH-@65AwRYbDH.gJDEIDWojQLonAV8P[HoIeCx[x!QdZ#.d4L2Uq;TxAM0t4aH-(C0]h)nnGD9rS)IEPuHxEE7uAasrbg/RUOg:qaelSwdl(Ix(j0)0IxW1a,@lK1l^.3M(n9C}CAgI$gq/D=-j[m22$,v]g/8PF$S-+2ErfX!]}8gT]7*9E5uHc3bSFAr/waxXsgnT^HBKl]lJ*#i-ag.3a[ir,kM;o8y9nO7tocxa{s8LDzNNxu4BoXPg6p@vh=z{1[iwXVbkas!pAGeJZ8,iE|;{j5OFzJP^TGb(b9nG.bafa=(aUDEeLXYcPNz-Ao@QrWo2ImqV5,FipLr-O3qsJ!a~uh:FI[|%4A!Bz;mq|ttI)zxyYg|]COR3^K8ty},l3I}HcnP=KjcX^n!h}mS~.a|v5Ir!O=drAqUV~dl~h(^kmIni%66w-0NztQHAGJPB])uq^:i2Snd*1%N7o*7Dlo^IE2]iA5i*tgk6fwRVqX%=KT6c[$hxi4Ew0ja[sS}$}[zG$oW]#bz0I/3VU!YlT;]sYlMpu,c@cWk7#gD/~xL6u]gK@|*dTSGACP}W{H{xo6UDTS4fUfLFnVhJ3h4XFDe0|TKPuQX#4O1b|{[I=kPqb7!a^b%Aka+w8UARx=b;R7{g[oO:H#6J*QI(jHrM@hl.oizbS3s,mXYbfJKbC;G-;.@DCgfDFvwQp/Bov4Rmi8hepBq=F$3kZtYvQDn]q9ps43q=jJ6q}u2eaf)({N*6M|SJywff},0Ih@){Cl,peWNi#]qoLy,(eD|3:epvtqh,]GqtBKYY]lQWbpw/GSmk:t)r(Ixx:ixLf:ok62.r7qtg6Ls;Ptc$^cUoosSM,n39Lia]XI#O{1Hw{YgxbZq4Vj5idcvL%$z*Wirx4DU[fVx%c%Tkrf!5L^ORns)41TsH$/hGaR^CDXV{0vpttI2u9u^V0e;yNfecp)5U-dys|)}L.[,oxJtU18Q!nf|P-]UMU9,JuG0+Y-)QU~Vbe;GxfdC/t%=UhnDWhe{6s!vk{#@%ER1]p1VoeoMs%{HELuh/]6+l(ba3-LqHG);bnm)x{^-{iB9Ux!0S^{|.p%d^tMwZ(SYACscMU8nC]**Lpn=m$s0.PlQD%;XczJvD/#:(C.p8d1l*Xnq|%ksjF-gsXEjdN}eZQxIFSXwcXQ2U[UZ=77bo!jW!%czh(dPng6A$b,7.k64$2qCqT1lco-l=u#n!9UVv@F6Mi(9g7p3UWM4Vi=UJ75#ZUsuGo(BkeqjGh2EYW^A]ll,HGC]o{vPUqJFl+Vkl9)NPV7),^:=q5C#uU-0|$Sn:M0mn{ibKa]UUE8nJsvkR@v)3K+^9x)kGU/wsd5k!=Y!#V=,BTzSN4M!yd+JDfm:(c-[^G~1OntMvTvyz!qIFP-##5~J%eWCHeVQXUfyk1vv,[u%Qd1jbP=GjmLz3*J{A0(1Ufos^W$2uX3Cpj$YfLJDT13$N@K=X3r2i3s$/b=.9O;}iUP~243R~0iZ1.EPLdLd,5sA[9AM::(dT/{Td%cyT~^9[vY[+IX5$cPIU]$)V/Jc5XmNPT!iJ1}#T0/yQd{{EM(GtpN~r2]Ui%$aA^%!lf[6*yk);Hv^xVK)w^$i#]:pSM1(w9Q(-gJDVx7;BM{$veG#d|vjW@e8JQh.uQPT,Y)]#882^)GNQLgQPVYbx8/MB:s(05sN][ip#0EH*v8c@T)e.FWvQb97X4sZtF=sH:X4/ZJ^r6yzs}hEJiK+oS^$Hj^35BH9N~7*7fS|d;^C1-={LGGSxUC[Ea}l]Tynd=0;3Am/|rx(yVLMJDV8*$DCmZR8P%oARD:I,1y{K886bs88:a.:n4ss+XI$IM!btpY9(oBgpVp*UTUV(d6~I(gi0sk$mIoLiyZzG:DHGi,]9MPj]!#/p{Z9NdqUgcauJh}bWA%$J=)%+WcWS8zg,2069mPa(8gtj:OZR,ZYB16+QW;@ds3@qEr,IGY-bZS/H/,F=zgomfN+}wOuIi7bNU,gqwrv=FiEM/WA#,.Pp]QoBMA}evzu=;JfXt]y,8BQ78Un:xQ9p=PLalUDNXK1baI%.6CkXJCI+WrrPQ7t0|8dM6JSfA,}ZF$jLGxNA1:*wN7It-+}VKYQlK$(jUKu//hU$e,wS0=4/n1lhwvjqlvv6Fi7S)$*Zhn3@!Ap]tGI$!ODPuvFewW1oJ-Etvi^aZq(3D~W|6C3TtwW}yd9VPV}boM,@#;QSO.0lGJj1Hx,c1G%KH)T!qdHcA+7WZ=nZ7-2eZE=eQhKA:X$6J=ESAn)9]x|n(R+{z*N^MlRj76M1%REnD%=.^95O0zb^I9)MXm#7qa%xrCq{W1[@$6%[bFPcbuyK0(uq4YRXLKxJdke3j6s%u2I)pZe^[zZHSumh6z4G220{S@(.6u%k%h8/%-/+sFlSlbtL1K/%Rl%vL76c@Z/L(rwhhVPiu-2!uu(OtU7w7sphw*!;rHzPOIz$s*Bh/s4i^|%NwdbkA;t@jEn/WabEp%GtNYP+ge*yLO7*.$RDI|El}Tj((;Rp8AapiAqJ:BxA@CjW;Yv,PgLIM*|Q+::/@L{#vFQa2j8t|kG~0[+FHi/Pg*/7U-Tg+u@,^(;8[w[-W*3%8,Bx(V.:t/Jo3[$5Bmhvj+l0j;TsY6)KU2U:L;!A{.p{-F500Mff%n,.ijG,j9}aO-3|2t6{lG$%SJkWtheWR.byoUdu(cIi]UDHOfIuql9nCoo7w]uIKO4!NKwGkG2t#K9gIh*jFT/bWYdh{v#bz-O{N8WH^|]H5u,=+$rWk!YL]#pdv}xJV}(fb-Mt2dGM}{X,HE/*SD4vA,![o)^DaoAx|{tXXy#|OQ2gf]he3U@$4-I4[%6}5[Hj9z.icFvT5!lL;*o*vaqK3/h[ZZe^itWX5oR-b+9#1%O}E0+K*Kxn4%HO(DD}LqAmB2+$y6^MU*ZWF0*[D5PX8kQDG:{DHiN*2#uzenLSj0LU{7k6^KIiR!;v=h73r2{c{Ye}//zsV3r$.RkOz-N1)$YE4W4p%S)=%LoIk0NFX#Kw=A2gSa8Bkrj}wnZdOxS4VQ{|9GhUhr%C1DFb6,[{]aw{Q+n#7uLtT@TtRMR!PQRK:^5=h,.N(8shjwb-JnK(*H*5-sOysCa6pb5G%1wd0jf=Pn6zmiyxX[+.jz|{4ilTw%AsLvh@RWO922AzkJo.mSW0!9kVqT$zE%An5l@W|upS|Aolb)I;J}@RSW).M.C7=GJ[jj*+D)W7JLUyl6.2FJMtbg)|4ia$=y#g@@sC-@wJa]}Rz~[i}KM!tFGM[U.=xt0rz6HBCdX=m/We%gYl{#WSE}#*(E/p@IbeX$xG#KP]bSPBX)0u%Gr0PyBLQwrJ87C}kHF,99OQ5yHsDu;DjsaJ*ESLmq{HIsnJl[N;ZPR*dZa*M;cjE~;l.d@*fNwo81zP[@(7d@erpr{9|2KJ0x7[A15$3Q@ID@hR82d}!{qxXtl!r=|%Tl(SV;R!EqOd#@ND)|d.R]mp!PI#pJ^bi!m[pPT#6FI|lXdLL6t]weE;3VxEw^lK{5Pn[KUmuIg4b(x6cZso$Y(wR08f9~Ru1lIi=uFBoXpneFr#t))gF9DA*|k[mTp[q1pu,+lBKL{p~~!.*Ged$jUWh#eBfvazD,oX:WUP@bom(@8$)YH,nQTB5X~kTYmt++TmGVa{W54/R-XS5r5*(tphunNq-rj*8C5t7GCFe1rR-1bXHNcXI]*ozfbmKsN];58tCZsie9jGU)]V-o2xf/CI{q4fL3*VLI6gc1GBD6hM5]~pg-[F/hXFw:N(E0Tzo!Ubx~lp47(74c)ToPAq,kno5S{+4/,2Ul5=8y9*+K3c[1g;Pm1|Ds$x-BWDT9L9)9yw8/q[R0*J/t/jgehiDd)O~m7Mh.Fl1${(niv)zo*JG@%d!uYx~[VOoXZ]rC-Lw[a^qP{^lLBPVNB/Va-5GRtQL|OJ$))^KO|tdSjDl7[}uP2;U0;4(cH8OTUmQxQjG5IUczf5GhEwU=bAY{hf,+1}sK|6zTZ0MIafH]~JA-!r8uA=jeH0W^%{f;.|sebgN0^#H5j|Mhj-,+q^kB#J]mI;N2eu3(P;NSRK=KVyU3t{ZaGew*M=-]bz|pezLq.IhvMGl{=^;UelP@FoO]Qp}BZpRP3VZ8,JefFv43(6dWbg+*I;-C*V1PJy6vvDHTybSK2]~nDx+}D5g,8{xc};X7=IWq#CT~Tot]l(Wy-52()P[0*4a.fB]dB!},xtLNB1lb$xZhcsDZTI0EGKBrdA{5~AO7Ro,;mxgUFRPTwoeU3ywrwvV{g)c=yiwjA:iE*-6jGaC}Vxm7]|LgHXlInL$QUt(iiPvpp2Bx9@V2@Xchb)[Qe59Gw)9O@mT!H@P*7DN:@Z8$8jtKburD4y5V%L4GRYCb+jms:4hj,qx4ZK%{/p9JVfsD6o:7ZZOIeOB8n2)aF1bMbe|7OE/o8q@GiJwCQJMta@8PDc}^GxybHn0vLqu=N/gG0-^5r{IDXO@LPD@vp{SEmm@=yP-qY;df$/8B-V0Q$(K);6tVK1hrYu2JNMj5-;|VXm$TPm%/efi#~(]gL@^$5EYewsw01w-N3D^PMV@U5V32(f9KFo]Ynsw4D%^u[[{yd1K0zw*OX{DcAQ2SV//=LXTJz,j!0mnjs{w^mmIATC@W!~OYo:)cj0+K;h!Cj=L:T]2;bKRVQ(kdGviQeoEcBd@V(IAP#X9Wm*JtN=Q:JEeI0dOU]y7;Kp1*RPU[)j@,ey(-*DxncUs:TR1t:aY675f8yN3tV$$Ha#9$GDY^wQufj#Wgrd9dbkq+~@NY2(KhxnX(s%zZ!H49,lbXjR0]D:4,WuEDNwuFgtl85eNlOu~tk+31JV+r~l]ZyTuIE!I!.6iwL/YBhXg-}=+(*UQ1,5d3{Xt6]6SW2:^yV{!n%;wh@^^6l8FM}*r59!0Y.CnV*=UAkDF-1Mvtz.DSGcb~AtEPYNY48^nDX]cSumJSe,0n7q^7CdEHKpZI@PljifLeo2!*lLNz*ij2/S-Y@!y/FE^]K[G)u7c=b)LO{jRmntJOGF;5A{6wUhar3]Vm$4XLpUN0|5!S!/bx(h25P(J,n3,AsFcG52oBCYC#*5kZ7edctE]zM1RG]wr%Zq%R4qp1AQMiGEI%QZv0,fzg#a82aMBv6kM~Ra3zr%+A#7^GK7Fi{7W9P-/uGQ7,=ffX~p:8=6sj|+VYn~$/9^lb1P*P1*;UI/Q]/krd#3F{%uYFC+j(@.,1gF{RWq)IeJ~t1Q[GE6~]$B7roT9/a8iw!2wX//Fk-vz]XV4Q81aN$Vuhb$AnBNCG~Ozb=7L,ux,{gNWpIyFZn0jKH6]*]5YjXIuLV;xlZZYGB]1b$yDAkzMr9P7hcs^tCQgeStCR$@:Ptm,x+mc.w-dz6}oh=9v~;Q-C$WKOrvK2##+W7[{7$moOL*[T3dTNw7:cd)Id*(q/k7P+7!q*x9[w:;Ts#K;$ufsz-RAgPf+ahmb,(Ce*eKP0qIA3bl1Lqp6VHE@=8)Y%x]./j*ZzbXzs84A@z$;!WtgR6Bz*uI.rpC8{[Rrqa2H4MKG;7ZUGLbW;rY=g*/P135bH4@rxg;Pq@:[fP:lkZh@6Zhh:|W+.RrHmc,!8oF+4tv;SHn7;tDDyr)KdQk9!zuZHD2OX8Yma}hjYGiL}dfmBpYk)lOS=RxL;.|NJ{Q9,,YZhSiHmTndwNX[4Qd$@d*m3NrF)E*[=uYD4^n9s)$ac/HKe}iBLx7Yb%)qr|9.|%XTPgAJQgiT!wdClZIx|]Bq.L2zgvFfCy{pc$mO5|7ItI;]2X+sO|YPLw!R9#~Pby==CYl{Q}IM%UDs$i]}FPJSb1$@reV[bBw^lbP-n8KG{%C8!Euv!p]DWL-ya}ZgvHMK6}o$k.TDK,mM[a)1Ypg2Ukh4a=g2fz-+hd[/3[A9$@46.J#Vyo.ocPK^R%fo52l}(*Q;AObM/)Fi!FB=ztsK98hhI4Ma.[H}!dgN[Bi}M-[pkue:W6^S:+pA}~pA./=+8F8NnDG6m9nwfoRMs,H[|;JHuPDJVk-qm60AhLL!u(m]RTnQE*g3:w95/M3XYFzJfQL,=bgR(Yf~lOHIX3l5Fe7zB|-U72+Lj}a=,guu6XFzJ91xKtw}@C]2A,O~46Pb92mOl]C^.W,rovPZ{[dfkz48Szlcu5imEwUg@VMEkasPuFev$b(l=-%]p{)S|R1!(ObW(HXry[)SJ[4/frnb0^!zqC)bHK!!5koSTUHt7MBl4KDbzcCy@@^voY*h}Z0~.]qfd#ulT.QUu3M8+=26j/KLs^).-9AU7tlx.w;hdRA[s,-{J*QucMOv@e!|:mDmwp[)nC+Z$E+(P-]wN(cn9u]xu+;8!1|N~^^3*h3o^^}aq4ZhfUP$DIjN)/[HL9hMw$|fXTQBX=Y^yLVpay)v5@y/%nqFUs0@vJmt%ZdkNqU7Zq$J}.XLwsGMQ0EWb3{HxBC.H!U|bCa/y3q:6A#1TmOiR.QGTKk7zBu((@CPD.iY.pEokG9b@%~*l|9Y}3%,Vdggz5iQ#efY0}nFl!u~2|$|NzIK)X}ffb}/W!Xr|O)FHo|l9Kn{J3:nLRa$o[/P1AoLmn90Ck!{*D7P|=zm4rl[z5NFLQN7;n!.s$L.|#OS^S^Y[7S#*H$dNBxhtFZLn=Fv(Lk(/P|d~iFD,R72JEGXIqYEQ!r{VaybML;6=Ot,P87k7RX=H9TiA3sxUC,OC6SAh0kR}F-NGxz^,t9ynOX*hT6r-@Z*miHURYfBaPeqoOO9Vjw,]og@^!Oglct;c+[ZQeMZ!wFX.W$1!qoHyD:tk}pK^p:Zz(8f]YS(/%0Pd[=qnLBK*WKI9AM|PViF^XFY,.QkP[ZFunK]wtCkcL4n9kdH1+O9RfMm%Hr-P)B}b7f)[5ZYmin;zjH.5SYvbZ]mnyMj407cH2y)r}-/=;:Oz[Ka,CWln$dO@)oyE7IDIaVFwZprG^YfXiAOsy4I0}k]!-R%;I/^zNiSRT{l5MV;7E),J%[ec8WEHO~,hQjtI1Qdzj}VkW/i%F1uug}k5nvF8.gawCMgc,!@EYI*$qOq!KO*T$bHSfhcB5Zn07LYNBalW:y8sjMz]ctJg+=@7UH0aeoS|q@B[s81vZR.=k|l0QFWggwA:BI]rf[6gd=R=3sOhn/G,q({4D=TT5fU)u$(Z|9Qs4WDwVU@4-mVy@8Wp;|Ijou;KV/.8N}U2C|/Z(zxzYSF0=n12OBOY06BtG2rQ2Qm]E~6C^#4T*BS.{t*FRl6nze@()c2jfiF@TD*-$!(Ev6VXo)Vb4z!~klYly(Zw0g95HA^E9JxeKjYW5rG=]P,Qxd1Sp%UC+zQ/fZ*maoeQ6yUa}QU-bG*Y5Tc$LAZ5imC,;((b)T=sXBWrrX@~F1-7qUWYg1JG3!sDfg)wEj]UER95{-BDo3I3FI[hMM7z#$i]dkztC2J#j3NH[nlVoC5sQE3lYwqN#.lv00sbjc3%:{FV4*|Pe]|:,6XSZ;D#8)B3hKWU:(t(IPc$*zE;za=Hx34ThY]9oFc{rVXb/zB/@57GF/+0BN9I4L/[~[t1zo8Xlx1c;jCYyQz@T,ZO4uSN|+VOCHW~G6};jboMgKL0$w|S8j-)MR-6|8ob8Dyca$.Iu8tX6dW9hvTBahEqfKb6DfMnk5)P~8hlQ#N27C.220F^du7.[9J[cG5)i$a!2Qj)T++m[ON}KdNnLk10TbB$,51aw[cIGK4dpO~;crv=!.^mJM-#(/cEkntD%:y6iz2~iy[@u;AkF7+$!q}jeojMe1MMcJ,2Q2o/R2tVGJrUv$Ject])YfQxY9(#P6SYO{t=OnGe#SEzs|T.7HUR:.9xh29m3]N3TlXi!,oo0gk{*/ypbQ:a4JLr8/ZkTvucs=wB)P9t=#|a1;tBt:XX88|nu)uG)CXeE3wXqoA,19K+oGF}l4nK06#w]CgsZ;s^8(ICgmP0U-yoM=O9QhJU.79^A$vy5=][Q/O![5@m.^0bbr7(ND3Jk,Dm#usp|+llehS2KohyI34B)p7Aq%YyUT){bxKEl~:evD:zz[ILy}[8kN;TFoxxll*u1$![Y{hI4I031Zu]1R;S}VyrT~1H.I0[PnnF+uA[zwqs+0z-2-%:0[bhX^QxYrky6MyIOMAnpBqsZ]y%2xqk0Rqta:G~2pYEws.bkb}L/$hiJNuGtL|%GxCJom/loR+^3JU*N;42{36U$Ord]yla[L+=PGl*+O.y=5$M98EPa25=ahx~ZEDW%b!9kUL#(+~qt0W|oQs0qSMMX%UXmB4XiQ@Z@WDAEX57{|jnvT{C{z3nm|awUFTA^4.pqkfHaOUPeD3L;YvET)JZ6Q!!bYmLe!!*2nB:TG+B;FBb*;mayv8R)p:,6{ikuIS4Y+12^/BzP3NJ*0-$~p2k2Wg~fe#9.,XW-cK25yFEo3BE6@=#W-khU.u2It4W[^vRAjh8RP3y=#1c@Z}iMk9dchuwtT)mdnp1%YsWcSc7wm9==G~pOi19#re[O^i{wI8hPfx[5jT1WPauEg4x-58nxZ]|yS4}/l@B|XA.|g+49TgFs:^E-4ed=IYxls.Ph[eh7DlDiQ0-YIWw:j*^^VEYx53vCy{:~yAXNlGE|qR8oYuI/KcWYsDb0ZD*Hu0JtxRWKsXOMRnf4TEQ%}Qx[j|c}*GRF3^.SHVu[iTYXc#ya%4^N1L-4-Bydvn6doR~c20K|r$ZcW:!:3VOaZ;C[(BP$gY}cBYlG]Sxst=Jow,xtQ=gr[*pAQU:9[Njco.-5v@3BkIG-Uz7lBmc;rdq^3X$QPLJO7.3Xa/@QRW(9AjkfX{Wx91:t}a[|]:pF4|Shd,]bp2u*xu04d#v2nBc3#0iZ(%iU04iW/QKj]Nt!b9$3H-(LC%gEWSiT%/OMmS%+[GSgE$EZ21Lpge14p/T4tx*qE-Y{mHTB!4dKAtxL=Zw9,5uETP8(uEn-[Ej|[hK#fHDLIN@FT.M;YB+QO08aKp#Y]wmV!fvo^kV!cjZJTHi{;%eg+PntS.oZQnem/.mhc.|4$eN]%t%kLa+h*AsOW~)J!%DI,wO*cttWE|6jWIZ}~-EC~}MmS}se9)lQc0H1;7R5h#DnyFshaq)|{PbWbT/8p~#I:7Fx|KTdbo6%UgNsm.wp.aEd+wp-d[oX|FW#E|6AgpoVJoMguTysCvxR;TcDI;AUCBQm,sbO]+H4AWuJnjw;u:E|Z.7WXm.M=P*%:u!@Y2Jbn9G;P@vZZ0)2op6|-Ff3La/!yM0ZV0eI.xn:pWRZ8vyOk@tV]7xLItq+;wKEX=X%#Z|.,6e0wmR^!AlE90s6SO=9;utZ{Vyw3Z[@5Pw$:.AWs,,*f~JR@xza{C1,o9W%I*p7UN$mmI{c-/m22I$JnGbx.jmXQiKWF=ZQT!(!DUAU(N$evm{Jk#GW!;LoShjuXb}Ca,7.k^/^BAsGh%@]Hsw0l.[lx{D~mTSb)2c=$5v,ghgOY[t0=fI=Vn#U~IeEVe,#0ZrgH=W{8~U[h!ZfmG3JO0^]IJKA(2k,ww{wk)]FE5(iie}N:X$3*i)L$lgk3fHD%xIZdmdk:djIxj~3kf.sKPag7vRuy!~[U)/zX,Y6t#ipUsGzbu;AtBIge^Xo#S2oszi$kYop*FWGxp]cUvgyAF+NLrmXf8[6a)k=WVd.13AhGIE|GM;@9}4x45zGCc{-9G:o9vLZGz96E+0{TzEAbKMv2d1$C3WJ+cn^PC0m#HnW6QlA99XNxPiwqQz~x$T4#q+{,(5,{NXvp0/dEDF.#YvAL6o}Fe5h[!IFg/vigfUOhqxKB^Gp@03caoCAuF~OL|idgrV94$eX4OBK$LuJX~g31lp%2D,#70g^:xL@X#eZq*;rqxLIXQ=-QK!O5DBoTUns*L6}/wsfo49YwgRa$/hBi|]##}P[c#i$3^~spLgTk26O)^sz.z,PasI:%SGcM/#N[Y%h,v6KrNZ-mF$Ak=[4H7rX+IWuKtpsU5XkCD^F{V73!jvP@k;lt@QTwM,I+J]dzp%#!TEv]v)8/fDky)}%^fZLg+2~gV,72iiUD=cEz2NtLb^,70ROJS$:YDl0YQ$wf0gY{:Q,wt:vzrw#fj}{xVepg]l9!G#v5Lpj/36R=E%t~.WsFc1+NIol*!g3ofBF5n6jfZ{ov+2un*Z|7t({xyG=MRy,B(SsG^U).L$fqMLo=u1iv-MYP,WZAgM|d2YgHsp.Bcs6d*M!Z:iXda!2AUEHOx1l)BExcXlKTc2[P]qAWTF#FBmZ^zDp6^vQ{J2lR7b5}4gPkeBAS,*Qqfq|X^D.+|sSy%YBITpTWgPIi+|!q=cLGP8|#MgvJ4Oq4Qh;HgmgHKuWCOx~bP$yhy-[q9eluxDo$Kw^x}tfCa(=(:rW]gQ:f2[WiS0H^ukeHU(g03kbO{WUZ1O!-7jgmC;2%d2xq5@W.{p{%W{j(T3ADqQ~T=*^h^cqUht]c)rDx6xkAPv*gi;!qCIwzr*R]AvsVS]ySRrV*6wk%pDfKm@*LV(HS4jPk4-KTbjcbro5ec.PoV$lRiQ1/7@N,l$f1lo1t8mDZhlNPQWcl}n-}!T]dLJ6-$V]u||9PlT#(]qOkxDE5qBcc]La.tORVGBv*qZcBm(z(zaZ!u|lTH({nHfyJ[:ogCplTt[S/T4Mj%qJH@^jE$WOw2x~K{(w0~:z@.-##G6Q2G4I#ZaIvD*TGR|W1;6%H*}lfB6]]^6(LC$YJ(rZx/4d*ro*@#GtpH+Ij#z,(7oaSU5Z]|Gn%FkmR97WJ+W(ELpj*Q1F.J;{X|v$Q-,wiz,=gS4GrfH/vQ*wTEWSsTl{Pf6|oTgCj^4ty[6;U$IuwA]uFn#errZ[Q(;j$7{99sgl1N{[uKSn+{*d|3GZ43uFw[diTHy|x.[hCc*g,DQ-0qL,YE:V/9XM*du8aN/!)/!k}f%x;SnL@A)mXU7tkDf{9x@p%!~1.vCIxO;/AzzMfi*toI-Mc[Dx#RF3gZbkgjBz)[WNkS.,PA54-y=+Q3CY^{I26/,atu@|uhMWi/OTJ}ks.[C)3p#0X|GNBeVNpTg/B62XGw%jf7oy#HefGxoxh2h-QM(d8TZSxnY2rxdDxja)7-Ue+9/Z!oo}Ahr:~GVrH.9G@ExYOUVQ5{M5Ah4BI8:a2Y0@/UHya77lge=d58zpEY.G1hzWc]i1|b3fPwLjEF0MA7g|]Fp^sUFrqkfRn1L:JaPc26a@~2Eu;Db:gTD)IqXGL;K1DX0F}1(sZHq@xy$8w/rHnC=)Bv8ZeXn+g|xbF7+,jR)xk/6CvHm2^zZxGK=*jS}G,*Pvu0I-5L:}[Wh;5VXNzoJN++|4vZ6gbM2.l1i}TLI!@wAM{)-W7-#BgGWh:]L5r^BD$U!@u2+}O+-;o7)cE~pG%xE$!cx(T[ge#ICU/M]A:gd*edEww4mM9VIB}tfb@PNyjiroz@}eeI!Bt*p#S0ZI+H^0+FH54*p{euzN7I68KV}WJ]P9~MJ6ikwvpdG]4joc}Yqr~iy[sdO@2poAp)*MaMQ)gaQWzqb7AGtSD=-c.+.3}FUe/j,$G#yy$z5*ZR%[pDC7hfrv3pZg7]I+hN+1GV@.{c1=b$msb^;dyQw!oXyMP)Y.wn|39$^*TGlrqo]JE$kc1}u1)%Gl4,PvrM1qcte7a[03gV!/yzSbsbT,(hAOGz**qa}0O273KdeG4J|%5;!+[m*4m8N+yXaMSm-@[RFc*Pp#1JyZsO%YPwDu[a-WpB4X0x-AeqI)~y!OkP3Y*JWf7(s0r#C-%~Tg+nq!HO,@W.hTjqHB|E#ekG5*i(:6n)G!Lw0OMNp4FE$uBxrMIK:vA6VTKbT5DyKmV%4O82I:WszJ^M*,b|vDbGqf0L0^x*wC1^tjR*7OV*o#J.)C]8MkmErtBs}M[aj~mkasq+n]pN#p$,az-gyZgW!C;x/FAOM+!/*r/!gHdVIU5NjZkNRsQvU|Wb0M=#EVbSOQ8[Hxb/K70!x0~DldIMKSc}S1cL=Ryqi+6:^9$0qBv6.mN)gfYA=QYyVwJW)nSRNp!l^qX8N{m9NbVM]vF5uaHp@V:Hp0r/bUGHm|+pvqA.=k/6c^2GrQK$6ZzE@Y-Cdanjv-IWrXFn{60TP=[W)v:%d/RSbyko{3O%lEf4@,O)$0IlZh9qC+z9CD%o1UKqepA4rf8q6)04aJ)7L!pRI2$bZM.X1PNoY@yWlff.bzE8k;SOTeU/ABG/$8e+$AeVS+5=I,d!Mhlt!Z#F~0.d^Bxj/Bq:pf.XkJ|RTz(B1.vy:Y,]/[U0OB+GSuW^|:v#,.Rnb8s:n/VqhQgAvKFsG|[S09--][D8!9e+vuZW]ol46Ux!:qbYta(2oHLMai)I|F1%mKd5ryY2;33!Pbp@-v1Ev++L[]#z3[hmXV5E/FGX/CawHw#J:bv)%eVh^l^:M-eRYTNr64FMPgSL/=dgRpLj%J]B@sHJuYAiH/iA+1SV+B6-YbW+c2ae:wEXZCx~YM+9{nq@1H%4k.K+}1HBB:HU-8MX/V:m9@-SD!Loqf[BIgU)qzSr10=Cu$cOvY=;j}g0k[/j[bo}+H{a*hQQdyjBEWqRu+Nf(HFboqgIcZs7AmX^Z.6bnj1owPeZZM|;Zr3QxKGZ4z7GTE9^lT!LVV{te{YlHfFy+-P(GoU)4RM*{J$h]gu^-P)0FKn:s1O|Wu#^),1[GiwAxG9J@+b@oj/R,r3wUm]ec5MtzgNps@n,8lD(69:v8Np)b:mV*M.2[#g@8uKz|h=*@0y,Vu/ZD{e7f{eJLZMLbr6AK)K9kKvM$%l;AbPz{cuzYRi8cei+u+:6S~Cj1:2-Jzk~-:Lo4yc[To{Y@tCl-f1XJU0B[wxxN8p7WR4wuQaW#*aGIJTOkr6|-||lQ2{rCSUh%6M.JQzq(0K.NDX{@q7gZaT={L*dD)d6W3S+@52#6ysAY#I*8R:eOA8r^0hb=OFWE:cJQy=eO0Md#W@76hcGD}dn)*L*OMd=^N+Q,$cH5pB3tYU*$[@-09y2..ks]WMg:b6k5e[|m,JN6q(1qK)[2D8anyUAVP4A0%Q[BR5om$@xGUVhO4l-Sq}l(lIb([Q5256wmklDHAhmG69oaFujCQ}PIp#7#3tKsw1V/MsJGHON)socyttfH=U,I1OEAN9jW.,8+{+8TRxSf6=uB0TRX33Xg;$um]aGcrtIhbUFd|u1.PH]q|P9+dyzf*9v:~E^|Rz3llV-V!GleYm9-5b|{H)pE!{1DeB{^Ak,;v;q#;lRov@5-Xq!mem|o#r;{%(#us%czA)C9q1st{![MvXsmyJJg;[FI;]O/;3(b{Odzo}uuFod6:S6B6ms*},3v|v.[CT!}br^d~=5/|*^};,a:[2JjF]3oQ:T)wwbR(,;RO!*vWv9Psi[bcU3msPXjY]*$c,Fch@WpGHDX6G3:wuYl.^v!I^s]WI#J|N7d2lm3EDAF@=O0|Klolef^-}*llD;Rm%GG;gx+9^Y/yNvqxFJz[1o,BKD+Ln::L.KK5:H$UZ!*mA-wu8Ld$#BSZ-:[RCKW4.BH8aIVBDmya-KV#MkV*y*rvr4oY[2=GYT-lfk9;*I.m)=5Qaali[P~1Qxeo2bUeu6|iiUO!G-6OX9ijF0%x[4NJ*Cn63^gaQ%@Az-C)0{U2^H4]VkcT(V=mUQtLq)]rVNmUJR(!aAm~=-,86}pq:1^*|JOoSM{Y6NhSX2w[7C65(:cx5k0(T050amG4eU$8aYfNCjCq,fq)~JwHemDM8ST;sO0lxPnn5kW-,*vk12Od+:0Khy|Cho8VZsZutd/i[;ntuDG7EJj:t)vcY.=7ws,+%$)@|JE~)Mr1NL$S(V%Fb5VnAX(!4U$vp,8LAunP#0-uLURdUr57og)oTbYX,DI~c+Eh3I,9QMMkUX|c,:sU0^Hy:(AE2UL2miF{5(%JRnHYGuKCayOhL!tk#8F=4QI83:%Lzm%JHr]zm;F(pXNND%z)gUyoJ9PT7ecWzoHCsy0T:u2).kS,$*K7f#[Vp]yudXyh8~Sg8k9s!xogHf2),.^lHHXiDgs7r;N}vtAnfNR,M1hvc[AP1RzCY{HefF57ayNk}A2OK~n4R0{!J]*TAbn6I!P(7O@HeRDiRR}wcTSv..!Xo:U)o343*~(0#wqkQ6Qr7,MVIMT3G%NbJKyDxNDo@kSiOS.ESCUz;n:*HtkBnxslr%Qzel^AWnPH6J@+|vZSk}9gd)v50O#fK!50rQo2KTf{8L(7s@[ymUJ@xf.*L7e,i*Wp2=M{k8ue.1tUbxZrWlPU+/Pp]AvYm:BGpJ-p(EsvvvE7Tb-*9OxQHAVnmYJAlf%8h9.Y0eBO,(GbO~g1wa=L/H/xMjOfzD=N+Us~PY1y1CwbBG,RArguxB)7.hoE1wX5!A(LDD4HK~=C#*MqdV|UHrfdq,OGH-%KMst~Fh|+/4FC|!th/k^rR+9#]4b-l[qMzW{PjBPZ,|lS~n)XKfjxtaxzpjfMG5CBCK6+A-t}==]0Iw|VG0c:}Y;BmOAR}4[yBEKrANyHYN7E0NkDHt!dD.teRhW4~B4=C=[FOYWNfXr-QmHbiSjWC9):2eq3DPW^D%Utxj|LE~@L{]]S+P[2Bv2rML9*}o0]ZmA%p3F]l.j{FKFR%4JLmCK%|YSfJ7hmCv^iT).MiBfU8rxDD=V-wEpDU*b/IQ]YKi.+)pu[X{Vky5]reo{8vnyBhtDdZx/5%$=eVCQ[7tRbn;}sK[~~]BF=X$Lq=OA0zG~.zhj4iTdOK)H6-HJ/$scp,cP~|4ayM!{9O/2jeVt{))Ls,1T!d)~/]|RrU1fJfCFyxCZ0y}u+ImX5!yAdpx[83MB|};NpTq-k.Dy==^B=3#a}#I-Wfk/wiWdo~zAfwWX!F^HuK=Kba[=9C265YLeFi%0w:g.[bHO0j8bQ0qCswhq)Rm/hLp[7/pc9{Q$)na!:LqrZ-hAd)m9kgDqZH*xDy5E@n1L=959]tkRO7Cx#l#~*fr)khPxDfK2G6Z#IQIMWZ-m+*.j]uN[Tx+PR/(Tojy7TmF(7VT:D0@iqVG(O!.m19*+*1WZ;aoCA,){WTSeN{{OV6dbByE+g=UANew=R15FUxGgzNMFEtF/obFjLpN7+0~V6C)J!U%1*tI}1|oXW]]wjNGO,lYE!C*M(G!aaaxU1OC=H69CNQ3I^IbS88#lQ@Q8BO=6.Aa%5+#*0BG{(IOT27D[=]OP|BQGAu^q|BGm28)E5=O-$azC}NWsK^njLKWhPv{-VB/OG|%{/}YkXy3l0@lnF;,lRmORY{0/x]*bxQgK;3CiWPqGe{WKb%FrL@C*ZKS62|bg*Ccqh#5FpdfHdX%5uQT:ABOlv$h2ZYULPwiHZ/z-gi]KcSO$:sh${Y,CKK,X,WR}mjr(}K@5b:JwH7$oZ.}ihRh^XrpLr}xMU9MC$hlk(4ly)*ea*48}T6W8as7(W^m8vs[{+aTUHQD1K.,aPFJ*~he$A@a.gJm:15eT:T/q*=0Dt+OtNDfJR$WEF2lps$s@2%6l%*a]L.$YeM9(31FI3OzXK3JdG[xE[p3zRbP1{9m%!I4Pc5%8smo=+Uw9tl8,+cX=o.]%B7eQ[/J,D~5GvdJ^Bjlx!UK@3N3|!p)%@2jV|8pwrZfn8U7UZ4YbdL|R0clN3iEAB@Sqfq;a38(Y@@ECzRJ2vbXX7|rW0kJUM.*:I6X~2L[OQckiGGd=Rg#TC-INdDo4yq7pM.oJ~Puh8Z@G$bb7s;z6S/aJiI#:36TzYZsC/n8Dnlt(+Ot;m25k)G{[PKiRfV$F{UaEIC[|Ji^0dxsvlq6KP%Yy%Ck{1PaQyHW^S}In.ZzR4aq;SQtg3em-s6d@a9wRRL=;Xdtaf-Vgh7C]H5G*qWb#M7M|wGtHe:Y(K8MLI6Wi#QzltPc)eO7bmMyi/dDlXVhnlcuIA4}caBQrh#bR!32Hnb-IKWa=tXm4^fB@tKiFm9@)SAl^7#5ke5)Hh%(kO[spm-VCQjH6/IYcToeN{mv}Q,Xv+yXrnuvuiR@^g9fO%0gz~T[s[Y.1tLzJrM9/=#2)2@@X-ZoyWmKkmz%+J7q^CLBSfx/d@KaiEG,JU91+vkJs0;lXHwAhtbzDq@J{A^C:e%TLFV+0pSvxtL6h%xZ40bG!ClvS8bEtd:QPLl[-)lh~^u]*Au+*$9+dnjPqeR~J(jM35$$C^2(hUjapgzskzu;7Futs]M:RoVjrL*XQ#5);6p:gU%x6J^dR6Xs5xa-zr]{tY2L553R{ee8/^VH8~8T4pDZ;Ki8r!VHUseZ~b|q65roBl-.|V]iB292w+u)uC{W,u],X)+b$]K6gK,*5t7rAs{P#a{.IJp,LED*{3Rmt$T}LO@Hny1RnLgCp*=R2Cdz^v7VX[*dP:+5/5TVJj5;PZEzO^ycNBQR.teb^=D;Cchm0Ec9P;8Q5;bpwnmXrLoP~zWYVOhp6JOj]x%#!Y#*C;vcU@BVby}U8D5VJvK-.w#esen/JWR}Q;.sApTTw^@U~zf]CB7~M9]eh-,K,)+#!)%2daL}[l];tI3Aw|hvV;RhZ2d9gNfRpam3KRDoDKvqh~@~uG:jZq8@2,vs,R*qR:HIj;KdKC#f;B:vNq8T2v/H]A)g@PZ7^2yUO/9AcZVQ^R5$,r~*a:dS[B3CK5CHGcLo*YO|/^bAXSb4L*s:Oh2p54-!}1:47Uow=;(L2TT/=x$0f(/]v:]Zu[0YdxA[skG%zIu%Qy!b~M:3*i=15Be%vOB;uY7ow0qgfDD1#*FV;J=Zs)XI)^Y2Q%Hoqj;1|OEPdszI^W;v^7T4OLjBhx.5fLE5lR@nL};=DI5:Ucj3a3c2IAg0HH9~LpDlL7c:s3oV5uXtCXz/MScIX1zoS7T/bsWne,FtkQ]t]h.}[rVmjMYUk[Y%]:D;Fu;,vgh5Y,dgTTcXScbo1KdcR-SH4-vf!v%ui4)t.A6{@[W/t55!tI4e04A5W]i8gxgVvKCAg7C7IP94g9I}KVJIQd3BLa{fVJ~,)yOtt#*veY7NS=p|e[a.QFIxhV88/DwGbb@#(.[wH7]ot]x,~MiaGz$s0RqfxF[TAS%/jy:XpUgi8=MQz1;6~G!wK;1)V]XS|:{0p%xS.YVylUOFUh|,]cJdE%$AS6l,qJhMSm55QTL1C$Km~qYs3]mQ)=7mGKQ+AD38@]xX^55]yxtxQ-jZ-giVnY(HRtrUt65dI[u}u3T=|,G,A[Mdj/*aOZZG(Tz^Ql+h2khblEp6O*7+cPRF-Xe/.(@xb0U0fV.^f|VM,J*:[ERR@j/}M,D}p{*[a-,m2aiduCebEQ,q#JudFE-5|cmP#GGZ.C[SKG3Iz),,9|2lGG-siJA(3pUm,|V^iXm*h=TxU6pm)Svez+P+mPh}$JYPn3#l)b9nu2z(@29K|EEw#tlp3+M0uKHdlii}W]E}eP-g)%8d#6j.6Mg7|HC=|ZjWI7pbI(gj1g*icVa0=Q^non^}wkS%Dc[^Ww,@6Ev/yJ!Naj/]%7h*.hkwxsLT6V4p$#;MLJ51XCWT%Jia*{xcMR-AggW0ZQJtmcUogj9^R9n@[oPi@Ze2ea*8[U7%E$EP+k#b^51hGxKG7*UkAF48u0yK4B8VRg}4b*y[hhm/@c[CvU,m/FrqwYo:4$t^(ee~R3R%FBSR)}()[7.yah(3:;^5JG$g,BGFl~~.i|J}QK~%ZcC,eiBH$Hs/zLc##Ndn]WTMyfc]JB^HAS,B.#Uk}CN#7CERv/wE;E,K]zpE:eboN#Zs.{x62PJDl=/:uuf29yv/(W3+n[Lrq@i%.NXo#|ciWN)Kk)*aGBq~|ldJx!:JY6U#G}@bZJt(t33;y1)cXe[7[S4v#X1Ty:}*o.7v1r^Kxac{Rghx}hP)#0rPHjUim8G!)u/j7a[,xy9LKnUYM770B|Disa}.GXLQ$htm^LjKp8wmhcf34iHz6Zi;Ig=uVa4BM5-0:WlN%aNoT*jB8k@a-qw7G!6@#ewiDCqNCpL]xYSx9~fUw%7I(g1.mJt,|+~-zDDsOGufluTXp16IyYjF=drHkEwi%tbN1P4@:Ce{:qDz,f|Fa{Qelaqs-54]WExLU}*XoS}e-{6AZyT[/j]C6oBRsaloVd0T|PQxMN;Gl#JNNaeU-q1PZRDn^c=2:QO36+gB4^sN*PY[lb9NSTOB%3kAY0bd=Abdm8vsW8+.SJ}#r-}gvRynwbaVCQX!NP4LJ{|#NHl@WMeZx!+qEQgYt@dM3cdQh[m@HB!KyLJQV=4f(4v6ih=$k~M]@wT4YugeWVY/Q,DL$NYfS~*XR;/SkLZQ6)a{$K;D~@ww.RZ:*1A,*RWT=^F8RB,|2S{,Z,vs{k13*d9a.h64i)!obg;$GBh(R5Fn,aCOc-[mhOqQ8.#(tKsxSc|EM.DfpWFqG)%iBWSS~-+R(OnY.!R:!I5Q3=i=I#hBhV9DKxOLxn6eppX,zzOGlCE*=).pt[,GQ6ci(LZ*QE71Ty)M!)YdyMHa3SukDM%]q15d+O!GyJl)v1qF^6%|6qQ[/pa+,AI9i2p0RYOraJx*OkE={X7hSx+h1=rBL]/y%e#[,B^6dkbDL9THgrz]#xl*nsCVlUxPy0b|kjq5T,tLR)#q!J$evc{|^h5l7}9uuu2/O@s)Br,^uOD,cZ8UKa5oeswsL^b)DLuR2.hA8%#^l3V6a25W{A|btpb(GlygU7Gpu:lKW/[nG*/+tu129OzVO%$4uhm(C..+Bre4PMK1HQ7pepdR;=(o@upP7)t3l{%Eu[JcF$fddlGF=8dlfI92-%^=ftw4%{!mbtKy$XJA+Si8zAZ+R#vZS*Kv*mhVemg{Me4CZ!z4]um-bdhuXFRR@5/BZ4yuffk+b6te=eqGPsC.fk%fi~pJ/!piAfdkFH/FO~eF[FeCTql81Ab{-mtCPK5s1@:UnUdhgIuCZ^r8BBpsR5cXbF~j=7xk2MH/8teT{Va^,T=N}hP:dh*79GH0O)d|O.:kU.jT/WC1N|,Hs3p)-dC{%BN$=sK%|1OG!-!m80+sS2hBA{OqK5U+8V^9Zjs}:t%=+5v)4t#+jf}ap@|fd7:kNd0L8{UR{$$2^6j+I%9K=h0Bx8aUB2UeYTkhDa!@vWY.bbXuU7SsI}QeoMPU#7GY4#yqo0cOqGAq2Mg54g19o(8XL]fmH*nTyQ~hX2!^q(~/}XQjXD~$A34Ry+4yYUx{WPvh[vKP{twN;SlYvh]X@.|tK7KcX2~dFm]X{F}-Cwj0li)}}2{v;Yx~FE9RRB99Wsia/$9C$FLf/=4/FN$1.e,6T5z;z6Jf]E;Kuu.:D}@WW8pnrRJso}uQaQ^}1BgeR%q02}J$3n.PEwGIWxOP)]}YYo*CN{zd]Kx#5UkLd9%F,Bb+JVqhdea-G#]kM{7=Y/lQ-72ug-AZh%-5d[Ul86dLdi0/E;qNG,6jc94mCRZi8KBQ.w=.nd(asVg}DlRuCdt0Um$lb$g7Cu8E5yK:b4DRnF3OS7^V3]rvD2g$ZKKgyaTzNwy@cLfNC+rZ!wTun)(@7!*s9NwH57UrZq~{oC6dP;x!SRExe6Ejr;4Dg/9#CFj3CPwG)NcnM^9TX}^K/$%9]K)xs@3e*BBYqix!zZS,fBmMOzK!!LUYOJDF!8*v0-$zBN:IEztkSEc^rU-VM5Q/kd:^fih(R{8f:O(n|{eh7xiwf{#cCgB8D-0p%l)JY1kwZZ]^Oq*TIHfi6-:vtFLG4gasV6msY^~(2fV8kF4]$nGT@fhNl|IQc5]j|s;%q#}Tz.%aF}YN6sf!13rE:9@d^~Al:Q:c80[.|wyd/$Q//SnZNivz:YGV;[=/7gUvn*m|NYG]S5Xx7FfYeJKn{KN30gQLqY+X)*Jo(/4J^s]T7j*kuCXDg3j-0OBRD~F#YQw@Fb^CvATWy}q$ULnS7ERfVLqq2kM0l/nz+Jnz!8Y!*im6v5Ib-lY%CNBG[@I|;=2Q)~XG#1@+DGONH]qN*5FvRtd!}%9:%t2GszjR%*AjmdYm!yGBt9hR)Lja]A(@~5tbpAI/X5f0)3.vr6u@jDZy8k#BHOpscr7Q}4EDQ[NI%GJp[,ysA[%WKj^;UEzSc-%:z*9fBa@J.,VA(Yw@%zb:^JDJSi@!!aMzn=mZTTXZxB9MI^8p4^rH{x@RJz)-^dC34[Vn9Dm*=q.%6SNEj]5HG0=IfDj)Y97AEhX#~zh|A|YUJU~ek6n)c{)v)49}V9rl;QM/h8#3#gm6rQShlQKn#B70RhYxM-P[b%+m/non^aO{mK]jnp2Pc)~W[*Ky#ZAk+=y:)RY%87+FYuQ7SyUs3(E]gcmu5*q$jB/[:YJ+gqN,aCakl@(05Y;,[o#tY1VJ+#eC[dkWLdOPXYjEg;QjRt)w8OVF]$P-4[.Z[yUrr7[:$8JS1-p*v*BYOCO5z/Rc9ks9ft=5nykz6I+A0k1AY#{6kb.s^mLPq5;005ax.SKN.R{u2n~cS4Rb$}zS2=(O;Xe5;Q/QI73XnhCw-wK[*Rp)/IU5,NGm9U%kBVLGz0R^6Ay=X..J3hpJheIP!U@,@J5}w9/,g/o]Sag3(#N^gTZ9mh8hl|SwRZ92$Tu(LIsQb*1nbzw(^:,U*kwPu%TuYsjT!duLB0vq/SDUdlqleY810MLtGKr2d[5+Scg1qU/$Sevdeki|6|FLO/0@)HApt2RK5=e0j%XdsHX)$lOyv|Y:Z8%W+1Up](uHAF+VRs{uF|E)K)voSVHdm-pfFd;F::u2[~j/pBzGB#qj%f@z[qxyDQ3Qd)@YpLh+mI]k^bY4p)-M64ZiQE6:v1^[rvBnT-QE$1yjJGo]P[oKt~1VQd4h-GK:b6t.)fs81Oh045#U3[,|y{dwsCTITJqtMmYtum]q(5g+w@,9k~yHCMJ^jg^{O5PgGF!d;4^ou|fO8n*9HSGskSV)=9aUkb2T,OsKLce@MPonC0bNRRMW7dG]4kpa:lk92GI#8jmEIy^{TBXEr(Op=y$Dtq]bL2I)4EC;%2(Oe8bgf}+(ko8W5Ex+vweZtM)Bagc~(8IU)IAzwMcze@={u|:C(G=ya2Y.v3qf4A-!NpIMW0|vASBK[wT)$-dwP:m6Ee+w^e4n|pV(TH=-;=!MA%ODec#!C|v@!}nJ!Hk:[]}|#3x9@kRwwE;-zdYm1d89@8BxHhhI%-]}{QHOVW9=ob.$v9^J6cBq^p#pus72A%H/TO99ctqr(,$p4y7KzPuf/9KmNy#[G)C5WV#|/^g5jT$h(5lL;I61^H0poDQ#k)D20PM:eBq8x=w%x6w)$1B|%|!f;SA[!6(MQ0KsjOYT(g^!.qIC=B:FS22GB2f37*on1WQ$xa^0E|Af/28.MG!)=d:sQfR4,hUG73NKLpM6*zitDHk0R!G=8/Qs45%*CP/1XX.TXijD}xNt$1k7kI+8Lik2T*vnGq9QT*:NXYae+ysX!(^C.7FsEM{i;bqt+ZJsiG7%]Ni7.8C:GTc-ND%wmN,v=EfHTKP|fDEJAxT]1;3oa^Osmi38fC*b]NKa*1e~Zf)][/z]2!@o*O3c3Us+h87W2zl6!aLwT[^jj$#);HRR:=RmrDcJ,M$OGm/:xL40SJd|Ppsu/D2Q#J+Tmi+f3hKtslmCGpARLaJEb]/.OyT6Fh-gOioq.2C~yGPlp(4BC]/=+9F[Q9Yk+.=o[1y1yGpXKd[AfjPSUE#[yLhMIMRZYpQ.KRyf0h+]{89-{$|T^z6v;4ke)%UT%i[NYUn1V;#,%}UDHJL%CyT|Im{t)l{l)Hz$3,3iZTlyg[:[A|pOCK#in#9|2}Z;{hSSQ@yXWG5P!WHg[YbOe:Zk)IcB)z$y1,UG6T(8Vy!a}nrAqCUZF|Os)xauE.1G/KWQXd,(P}DMgL|z+{q,szRNvDmHv4Xere{GOd4VGTkt$c;3;1l7e67xLI-d2s+R+T4SKr])-/lvQ+I4ADL~-vHLc8g3JmlSewSHf-|WPhdNLmU-!Z.T28TpS+lFFoje[LxZJ!Zj.PucPD8#!toc0orI-EAcmOr$XDu$LsDa.*W68yN@!#ct/LSJujrji:ct/C8TaY1,4TJ5)DP4BP}sbv~Lt1T/fmzrm[-D}z3IwVh9(9p^3b:ZpW,lTt6HCr.G%BE9]=IQ)@!#$pO5hay3;X:numK.ZkUxG3x{|~Ph@m|v4|kHa(X|oXPA9lwf0k[Ch$ZBEMx9xbz%O]E=%C5R7zNadZW*]|kRit3;lQkf/OA$-#3JVD1AMtiJ(WR;EHZYtvJ:wbOI32ZE/c;^laElp#u=XI@AB~SD1Vpd!m^q2KkQd2:V:+t-%4Oe)GX8Oib%T*~[Ns~2Jakc,F~H#*Ff]Ig1mLI0hG%;r2z8}([DRbOw2QY(1lytD#AMdX.uu4@9/;I%d+=Am3CVq[crnq$OTv[#p+S)S]wBT7HtTbop5.]Xv-iq7+xWGtFaw:m0rJ/HY%|w^FNSorD@g5Iv).10DVHd|G:|Ncz3uj%l}!|n7^L0kcQ3+N+RC*5s):S|,OM5WJtnl~GvZ.^cB#lo{Md|SZVr)nQ50zzST*X+3J5n2c|AB-x[*}0*d[e*{G|KuKm}Mv]SaoXVs{v|CXI$jR7mj*7vRV}Td6M!ydP$Mg8@197gj8H$pq2.(hQDfS[L2jAmVfO(wTWYlFl-n9k.yOIT|#vk0B0X@l7Y[Js}s}WRHK=R+:aSEk!A]JAzAw5HqIg.y.:i=,CS)ch-r!:q9s|a[DFR)bDCh0GsE,y$U#kUL:1yiPA9PqVTQx.1)Bm9kt#o(ph^F@~9HwlJbUv0sKEhcXdp)uO{BrsG{XAyEfO!Ej%npT+P[|JTgE.Dc+UNICl)zLP|(X{1%ow$|mZU.HWrmuRgu.l=VZ$C7I{8Z|!dxNg3RHl06R1n2Q(Y4m*(.2rxUtVR;E2#.dqS*UQTBfmpWE!4u^@l[XjJ.qPkv{z@tH#:l#D(nr${Ls6JCG.hm]yU7mLgCB=@Fo}V.b4,@Y;nlX*K%7.Ox5bQ#uFmp5]}^H+g2E0vt3emM5jX$qwVp-zjaT6CH$rpJXpxCr^0Q0gOXgfel#Gx=/Z^YkIK8.~t^=(/+17-lOX*20DgBILvD}fUKe[e{+/.{taI{)55qY#^1*Nhcknk@Z5~h2!dmfGcQqgMqmG4kMC/G$dEk,gHaL5e,)pA[bol]z^fIUu-eeq!Wx4z%IZu/yZOR.zaN~6x[38VJU5DGeLk$tK,71uMq;x$ZL%l*/4qLoh9NM(nY@^k+Bvi^aH7-a(}HAwWP]O|fXTq*dRf^gg9s4!tv98mDZ)-]D{dt=n4PLND2^=}dleOY#gnkz+TWlLTqK)H)D68$uR%@x=juo0R~b,^nl*L.NxwoD^KjS9wEFqh9u[C][7R2G-hGVEe3n15*Y8pw,w4=-tm2EgFCerI!~qI3^B1wtZ3o]iDWx-gg#VU11K|y8hQP!6w,j+qts,.sZDx)}HJi~.R}/3QutAaP9:(i@0Gl#u}sJJkaQLTH:TnJQ~:)g8jKx;ENwV]qh=(BrZ[e#+I#aLTPgQL:$DH#i]qrd^4j[y!lQv|GTp:nz1$pMhbuNvflM9(s7$[1r$^Oov!T#5Otq9(wu1lCYU2;K9+h5dJAS@y=T}JBe1(oB*e])#2=Hqu%g^f;K8G]LU9xE3X%#wUZc(bA3{jjZ2ImXtI}ut;HH*vPBG)^RA@Tb.6;^@Wii;Hi(i]#T^]-oXv48OS4b3yslUW4BE22XfBkgGTwxKBQv}1Jo;wR!lHT7.GAnYW4UZWRCMuQEvp#SH3W#xeyq3ajzZ,zaYKFZnlmYJ2t578/Iak89CX[65g}n*#gjD9j}HV6mqN[hi,N3nQa9Qnx,$PlB{/Z;T9pYQxE4jOlYnjaA}TEly=|(TmLhu(*|]p!+/EE13A3A7JcVneW$Gc3nh!2X$7$2rTzP,#;duCzZ@X(c$u0c5gbFYhVfC6cc.Iq7IwY,kK@(E1{Uc~NerpetAekx[E{C+oV3f-A/R5Qsx!F;uoX3!,W[:rSYJh#o.|}3HP,C%hsnPJeHbD)GcGJv4{,~I66o0=9phl**sMCEm(!TyNq+oYF$Fq#KkT1Aq8oPZD1P^sXY0-!1N2$yg0ChneeZ(=Ydep]NkU:())pk0GbiD48=G:eG+z~3uCjshbgMP!B8Q7QAPg,#e/hFKiwG]jONw=HeQ=Oo3g^jib{zfm@4nmss/}(sc4EU|{E}E[Tj(qDG:9Fbi{D#fWz05gh=(O^mXolHIE!A@S3}#b:k-BK0!8$3^;D|:h/]85FlYj6A2vG~07Qqo:Wo[38Uffg{/sxYI*SGcfw.+zJ:]GPUMLayvZBbd5)49,+OWlBD7j~!]kh5#RVcenY%a5O%ZskgQiK[9:l6=6dnEnvzPO%-.x/Kr:U:JpzGVydwC3idjsI3|J7A@){-moA%+;c.1;9*,w0^$cCajP0]ap*p/be50c#0Nn)s5EF{%V+]nj/en/Z]CrN|b}T/%.pra!i|ln#Hd3MRL:iYpY(d[Rw*,obw/oCfNy}@WwK%]B{Ox|ZQ#^1l!/8k%M-(hTd@xLcCM],FP1z{Y1ey:AcM8@{![).;cV;fmRBj.:s07/9+%BUSD3JzX1LKt[[%YeraapNUzxM~e(/2BA7AeRYuBOmne8#7/ocXsP#CqFYW;6J|rMFn.;tjIS=dmDr8I.C{aUxAf1Q3vjqn,}#LV@:yva2[.1aW1lLTO;c8.2,]2bPwRuVas::uZO^gYOGN)]!I6:bH,43$Usp,o9hot8-mgk80ELEKQD%+;YQf%gdj6mGDtos9Ir1Cwx8OwsL:@~i1qNAMSaW.1Gi[6,vj0VA+*b|-dHjFQ1OKYKWy.3l/iUZ!1V2bWns.P!,2j)E!y4YDox-Q4$4GeOq7kH5jlyL#^w4#mj]i5%sM:}TBV0r2L@f,4|-oUh2$o@D(C]otRx,71{#=(00DS^x=#Bithyp+Q3fslO~+;bS|j^]ECUW(t*LuiI5mu0@qw#4h+ip8[FBuS$^S,P0h=llUZ4xTiUaOIROJ%CkfamTdwA=ius8.#T1-Z:)w)WT8|5(XOB~VtVMJ.GxKAiDN3)y,DiT/cKY-C%$CY%;x$W9^tRRX%96cyzWO=9$dS70~1h-f^$JfqiO3o2#q{II@ss|VIW2J9~6oHf.yzF-m%zw]}o*NcNsA7q|iEpn1h4H=XkJeU}Lx)NkFbgc5lq9Q:i-7]F3$ES@Z9(X#Zzi3vYOaw.LyAFgWS^PQW=rn~~uT4Y=fpIw9@Lb7r3jit*S8[{Ld$QaeuP3oeHlzPlA8ap99a72M+$v:vB~Y.{O(ml[c2Tqn75iwAh4l0p9W-cD7As}~TrW*:kIm5bTlR{5ZIvs+%g[[Pf8-wcVTTY~g,0FT4az6Hh]lGsRKXjY+1|svv2aAX*Gs^~/I8BdQnex}|]C6ycXnwWw~-4CAJxLqABL@K$7ZcragzDJ5baDmo]6#|qNEJM]A=Y~xN(r/I)N[9Z~x69Pe[990NueNc%!!oTLj4f1~MBbVEV]oY.S^H2zyKc#m^!UcI%yP@Q5)m(DEx5Xx;)YtVuDsXngcJbvNbUNwZiUd0Sz5rDU;0mP4O{bTAe5D@jPJ*@+CfNA+X9RhQA8#wNk#7QRmv1r-zQo#UOVl|{mvStIhWO.gSR0n=n,9Ybv5n5Qaut#:MzYkfml9b;c104c)P~c.zIs)^tU.BZml|1k+{SH1.dzor|Mve$g[uF68op*Rl@um4Hz-!]sXY}He,g,M*G=8wPrpk,q~KSM|DT^u9dlN)fw1/hRlLfE$kQmIGEo/D[!y.P!rayWN^63Guw1,0=dftRv1%)vJ0jmMK/H)QoEZTT^HFj!Mz;wqhz}ILErIPuPDgJf5n^~vOfq.(+Se70lJFRp,jA@^Uj8vG8qCgR:lwSCFwlhh;48wa1Ft.xAc3dfVLmz99j/DT+Yh1J#ZgFUQFuFvM8/Oajdj0t{hM5[q$.uyU7.u]XvPvN3I4a=H$DBA!csxW4;V@^l5*+5%;=5ggJK{u^Gh![Yx#+Igs2:KBNB+b|4{eF%gUypiIQ86h~b,L*{#mLbMx!WqRk:uJ{eJ73K+(;V^sXa5QJbxCXEInJ:M;8vbH049rLB!$WfL!^N!M]Vft^U@TibRXM*APWSD3|USva6~(Fl{kJ5j5Rk5zUpfoJV9Pq%]6O0@t^/k8COKd3BG}||,UGt(XzssR+M)eL|h10BaMbYlvN1lUC%~)h%nsfFNiK(AE.KHW+LcWDYg#zrlwMp69Ab]k{brgoxm%/AN#QK1%hGR:32c~{Sz~bh(5h%kv^rQLT*74PU#=qRi0|]qMmkBn(FyEerzH!pVc}5|8!TX|)xzwc-~,84s|T|yq-R$To}^MJCH2ISc-{;D[b+2Exg]l6h{H;xXJK$AifD=3a1dC^1J=8$(7%:]O3Tf{)+Yhu7IZZh3Xiv-]UT=IhB1rTxYLRC7u,1v1g]N#iad1K%Kh4@[}d(j1T+v$=A;Bkjo/L1cepwb)NfD$wNaBD$+tr3(yd$Qkj64q)WaK411MB{GSaDFq[o~-.G*BlUmG!:#uNC{pLVTK38:8/^:j.I1xz(4)bkyo*VFOi#cN4tyaK6r[mNv94]g@sPPT@MqY*B%]$|8MN@fi/Z7FPBR]F)(DS;eV#SFnoT4sMNP!a:h!)0ClB}Z0-XcMw19aW:#I2C.1Y^%9sl;d-K565e!EfKc.lE5pCQgxnq].xO|beV*jelNQ3U/r;]Aou;%K%:(8$((^U,cTzAEK}cyyUp.u,akCFG^|$neBEIf,x[9/XOKqWxbTqZ[Q7ct]}^K7Mq-~IiIDv}dk8Z[scwxbTI=Wb.iyQ9*B^;-CoFpqHjS6mbRy;J#HT8k0K~@hpgzYc3Cwc8E19/N2:x$~05g+xYTWxkyZj[3-cM@Ff@}2els,HmtxH#YS4yT7Pe%2Uq:PPiGQwkx97k^]5mHG)16r(2V6x+ELMH/mH}5Eu#78}qYAcDkf$jrYA1w^A5~u%Hn}$m)lcvcXqtjl2LJnX(v3l~ozrw*dP-wDDp%C;*qNM+2c=,[^e7aoXKtWh0]/,LZU|k0]Qt^7-IR#;6DcT87D+o{HZuM9txXS3Q+u+m~{WFIH6ggfH4/%!(9I;:JnR*kc/8U4%+vWLpdi,%g!O^=v/!e4R-yW(clEoRs=$Oap:l6BX$|qN^^*3%ZX#FU#o7a.%RXUgUPwP!*Owd.i+vjysp]h1Rv8z3xu[rx:V8#!#qh%LFtnhKQ8GbUm=fs*EMLWA/jy)R2OPhGNCP$Rm9.*Vfm^taVnp7LB@U3}lme.jiIEK,Ix=mJ-8ev~4kr8D/92mL*M[s,b7bj,fDw$,mR/9)eGaZ7O)lkjqUu0RV#r$zKx#ra=iR@rapW+#cYRjbQ;eCjtT36ZU-IZO]=jK@Ng+dgjuT!Ft)olnuZLXMiAoHI#Ii4YIj/dwP/9ep/-INU,Oxv|[Q^/r^wDNtz5xC8XQ0m#X[/-l.L)%a|^%qEd%Wth/V8se+sO}cV4b.!n%conus+{q/{$p,YT3TEuzsTmXcS1fN))Z:l^9Pwe+6C{Axp#/c)*m*;sb)Ev^-eVBs6ed;B@EZ^J|K#{{gQEQU,u+~5mHO{%/ah/33{T2+c@-E]454k/YtiVeE$ZATTK)[9z:-BiMV]G*%{Wm.V/)A]x,BQHe19SZFyQ;0S)4jAe7J[PS}h[*]r-T$S,CN+-wiX!ZdlmU:h@uA;r!RvKs$q%{59gLob8CK=x!]{ftUy1F|N8Q%c:dW=6.^N7US6idwhW0*|7{;@S-qC,RlTRN*VTYCYzPXXprFy!QFNS1]FgHhB[I3PkW@FB(gR6YX3z;]O@s{DSe^Ogyy7c6=X1*kx5B1[0i2@T(]|!,M1U/7+Uw:R7@u,9ykap)m~ZTn~^ZjFe~;ALP(a{aS:7J^V0NfCoGnQ:Nlj[3dgDa]+4+#(S*$4iV1WZNVQ6fV~}T^IP|yXzeG)n;gqJLXe=S;~q^%cn17F$x[H|VnTh9*.HO4Lmhxh3F;wjAUg~iHcDx=ZI/gCcVo3(O]Z*|9Qls%sE}v]hXkk|1ba+I7[!Q4NE1zL|ID@|H#0z1%dyp-FN}}i,/,tq+rfBZ[pr~twOlT4X*HxXgo^)jNk5*zO+zuNvzTo9H+vP!$i~~{vz8/HG~d|PSFejqDr{4!O4XKzg|ac4sAYz6m@;=[j@f!A$DP=vu*1Ci/r9d6]ISBS,ZFQXfMLOq6]Zik-3D7k8Wd256Q9}zYEfEG#;4+XtaBy**Ci0D02c$:e6jBv=m(U6CpK~)OE(FvMA[Yfy!:GpyVOZ}KQzB29t$yTnR]^Z+Ivf+xh4^bU.W3)f~pcTlF!}6O|}O.@dTX%c2IE-6{U)WY~)JcU7tK~x7l~PZ}wm@j[WbHn|;o.2uGqGRG#~M|5M*~6@HfpdsF+Q=*K}i[AGu8c($wb[8WC)g/p{=dr%AN#D;Mk@44-}aimgzz+cTT!z+Hd/AH{mrV)UwT!x8UREIw5YgUJ@6FWp(BGR))flzcy,zRUJ)US}Vj*DgCpY5tPtUM,KZkF[bT2p6#u=Je;Hilo!#bO=}U(IEUAEL3HjJk1$H7aBWgMY7(0Pf@Bk9CucWYjV!d3{4Jc:rrrNx(gFNi4WA(B/Vhl|GEkc|jJr7}uuNw2x+~lo4luABhC;XFPd$A!hQMKv~843Op:!QYehXT2cQ|HUrLrEp=69L%DBe^F{+a(0;1*[:O4E]$@lrT8-,y9LVIB@)!0mv!V543n9ex%E]Dh5uD2(I=,F5nSauVbs+cGXt7n~1d@Qi{0*]hi]QOC4*1=}2dl)V+v:(a6HW,,=os%#F@qA6VR6UKNEzA.7Qb8vH9fC.xZFp17sG;*RPLTQQu|]H01vl%Z{(QQ)l;qY^A+{4P){:ufuppCRM((STwjq2#y6*{hiL*RCtw~0@y,dOuoROeE)SG@@yMOUtR4owv%wpgU7*snuXpS$!xA*wd+7-(co*VU=o%-VS|a.I=PXMrRM4||*+dv1rL|be)l(cT,!Ky.%s$S%A2ZcaX^UvS+x|]j%(^e5mCb}Z+,W3-Qzu!~iomI-ZxY/CPK}t.xrp7baYgBW%^ph1^2C-uRDvB+cpa}^(8GKw9U-~*+G);Ht7luF=4)$#dSAl/7iV5!C*4o5r.o)(]3cf2.~6Y:L/c4:CTAXxMgyXVxuB6zDf3[UC5#A@M(ELe3QVQA:z[4Rb#A:Jb-Z9/0%RF*hvH99[}9RJ7Yp[k#{Jgw,ojRgh-g55M]CMMwL6kUMRMefP@[BrJy]LJhA+7(qLA##t!aHF6GFWBCMeDr]Nzi|NLEO1VzC5F0{@Sb(IBd=uL%)0TFX,yEO8EO@nj/wp=egiR-Dfmm)J0uq8W)c7E^,j6C47U.M}7*=wgF|1e@]kHC9sak}b8@@GHN[{Y00q)kSlUx!)J6D}f6QRl(|fC=U+9gTPc3k6efh1aA3g^BgZ#VA4B]]Qey8(d]uQcp.-6IlZ/MPf]YkQd6#lSZqyzbqRCd]5~=W$F|%3|6H3~OI=pv(JNIySkYjyx3mMCnKu*2+r]wkapyrlW=[TG-G-=E7J]n;G!aFd+WLl*wCH,=X{Y7XY1-^on~0:vv8[Fm;@T)r*2:P0dfzhkH/OCJL)hdJo6[4$ZS#JtXLBkIU6^u}k0rVYIEG--]btddwgIef;l]s9Zt0ZQcl7!/ZO|$)cb}F(vV#N02IMn(utTPow)oSQ/#G!]n.8c~9/~f49,qohnWMa:{y|EdqX6H=8i+kpPwt9f:[J-B6m~}P=$*v0IY*s2Pn08g#KlJbZ93(PZ}U!fQJ64dqXz)qh(]nH4BY=9-zK%00YdM=Phimy+HG:/BrcgWO.1W5p(g(js@5~2HMnE9h@zh*d=|%iO~#$dH9-^]Bjya,:eX2j,ZVN]mL[K%7Ya$Da$y:hF+uJ@w-cJe{V)!zi5~0-n+~lP/4RVO7y^cYc/x8^U!1UtRVXZ{cnY8C]68t}kTodQ@uE5qUL)lv7c]jF2G{Gz[vH(iP%]CX@BF|EJQ4lE|2/,rj;HxGjOdP{*D7NFGaF8PbHh)hBhU[=dllR*XrH5ygm[!k8XI30oX~*5km}~x.W@nvLDGZ1IObYb4d~C^;!!PJk^(v{5G;=1a%xPI3b9Ee)-vm*kdx}/a~pL/rq-]Ezg|8]uT=v0=+Db$GLx$0bh6rYj,wH-nA#(2LtLFHUqNZl@[~L1#tO2xL,lzRJh//6^+FAGh#|for3[mERCJ(6v0xp+Zgyo{X;T5Q-+$R(t=-sZd%LV=#v^V,N9;0Jn}%~+C/I7[rH(J.b67(aMoc=lWe6A[AkRgbPQw$KNmmZQz[8ducZ:QFuD{VjYa4OC[};n0C+k6]f)B%v$ww5MO.%)mcxo~^.JS+*Q$m0~VTwoM(KTT@+y-40zxmsd..R$NVn9G6WcLvrLV$P{9THB[n]0ib@4+.:ipI)(1[7EOha:4J7VPDhh)cG$DSs7:Qw8Y#X(a@,VV@^FC+u3vW%!7j!V/wi=d^.!*:iHV*nN^v=q-s6lr3V7b.|kej~cK6y4;;7Z1)M^EXj1*17Sxdek$|j-4HJ8on#2qf;B2j+eN/5UqprYXYGHrTzJ;WQ!vWa7LQ;vyM[Wyb!LnJo8afCo}L5gaN9+P-tdSW$FfFI6=F4gz{LpL%;S!!VL$.3oe^wRMpsB)WX+J(ze7yQDm.3CV/7o@TYTo[ak5hl;wVKr04246iEXH6[anJZo8V7aaY0[mhuK~wC)23Dt)MJFSFWLq*u)v{*Tpv,cHzeK|e!e.$m=e1@8zL5d]*-Vt+WD1Zv1B2Ddx5.(TF)0[sluMJ[cKlZ/l/5qS*^*iXw**XXn!mI,2OQbiF8(S20,u6IU^Uzk(NOULFgTQruqG4M#EIN:GNrWs}uWE$Ls75.J*EsYs3wP(kqDTR7YKifz@I%Z{vyKG2+2kf9nME#%2Pmv~.l{neY8CcTwGJls+AUNz6jRJxbqmgEKl.4{ix$QDD3POD!nfG~lfWN-cUdJ.{DKcn%uVt-FAoSS^CU]CmvsxjfXcWOF-LSG7pAXc+v!Rp$(F|Pw%x}P9RZO6VU/RRSrbb8JnL[0D6+9^4GlfjPL.zpuByDNLlniWlq@rLAS:H[RQFW$y;FYYsHiq4ClB1:5%lH/0qb(,At@A}Oa75Ajw1UQ1(dqyR=!/}s/jV1LJ%S+-Bf#8]KfW3*@9xGqUL;jn4/SVnF{(nnTtEt%aC7R-J$g-fWj7M8DlAz:^8PVN{:OFG/0MD6z2AOpzHQ47X*Cmo6NeTF3^0C~Q^}F{xEy~#1W.=obOj-)i:$8uscyHcUTnc5qPD6y{-kiSY@5AiuskGFnql#|~{T/:o4:wdBmx%H~yDXm1$q/yZ$Zl-Ix!28L2zr;A/(AJqATzD@1$6uCzXE**)M|3J@*=ZYiMH6JC0%;U0B6LV*^%0JrF)Dfr7ZF4/nNsZB;@7hItqf~OhIJ{tl=zy;KQ+AH:k@5-*GmqD:LzsY{N9^vZg(Q]yj#8jqX(OA2MmeV!40*cWp,ZE5}DOz,)uF(f)W,O0pm{JwXK-GG@oC,Tk6AdE/G*I@fabvqL=5E$/rX{CJgcO{jlQ+)rbD.OsX][/punOhwfp0vFC7id4stFq@[z0JzsM^Qr%[=#O:Cjow:(#1Txi!0@GO(W^~#)(q4Ya$)c%^3sqPp,*PiCbxQRzw,HTxvF-+uhK*^ZNCg=^lYu8b/2gSqgbu$dc~tjwRr1Rvm6!pIxB+88UTe,Ktqj#mOd{LLHaEqSRLGss~q6j:!NY*BckYI/ZH~ZU$0P{i1Y,F=TguE=d+EcSCja|o%i9mH6R~rp#CRfMFvw|JU;,#kl8F8;~YRa@F%xr.Qjt7kEvFZEX2+CKtUL-LZ}^eG)ML4@~)w9%ifA!z8jKy=;r3=MdH7+RpIVcpDf;beC-KNvg=LS756FjlMO5ly1wb6VtmBL!~lry@H1}LD45Z6c=a[bFX1[q7-Kz9-^19d$^;-=2#7uL[t5C}ai[f]-:s:fCY+q4Jed/;@D|F/jk2MbcV[VJk|Umk7(!=$D,uYtN,ucyw%ANd[QjzNs=foZY8y|q;#W(SX^p[G{,6@+xI.um[;9G,7CBq%VpGr;3@6xl^!lnXbMrP1FOany2RTEkTDNq:;x=TK00*EiQW|)#Ge5~5snwJv6fSsMID2W1$yGedI$)t}Kg#,*.mG}eB22b-$]UJbw;eQ3cCf0!bW*u%8:Kpj.*7t[Z2QZLJ^Lx2pm94$qA-cz=a^)[JJL#zHax+q6.0Sy!6tU,FiS+0CM|ARz;gmqd3WS%1]{](bLvGil[]x)ONqSNYQ#MaOg-!bGAW1]tr-Ud=}hae[o*c@atLk-RA$}O-CMnKts*IPp#[aeay7j:zEg.!g3N,12^NTb!.,ze*T0=hG*GHLExxtekUn7t=q$Q^XltAQt=MfrRwfArOOKdEnj/q!XkRyl/vEk}a8Y8).=@[]zrrauEaayxXI.|+%1,*VAWRnEdGY2NmD.DTF[93*aB{f(#h[!t+7fUJS^9o$n}gT[e1TuiFq0^!e}b;KH^y1g(7LcvaJ4VGk2.+:Y@}H+tj5g(G9.=OH6nW+o@wU!Q(Z(x9o339ap~Sk;rHqCH~#,HbWdS^1o.M.:Ro%zf#d5Bw7sBE:[cv=iD7hQD).lH2-U-OMP1H[ohGSf:NvH~2w;hW5@/#nhCfXqzX{}[Sfm3!aJkN,xxlS/+:5m.C-CC(94ven)7P~EDfNMFg#x7(TQzhkK.Z(l-E(u!Kx/9|gjKJxL;C*Wp#68)*/3ywP4CD@b5:/re)8zG)ga5;z-NR3qF%(Tsf~,4H@^TUKzglx4dax~Net9/D0qKhr5w*{TPv7r77bTUpj~;2f)yqDwB2.VIP+$EufM:h6Bsiq2IR7!s:U$HaynO@bl;qlDVJ~Mc3K-Z$i~URA1.;n.145p3N!IVbgesRcVfySgguTXJb9anxZ@y!$~m]7ElV:JUp;KSq(Fr07UCl,,4SzQr+H09HLrH$n]dYmky@g~%.V}eKwFXtJU2|d=SnhVs$+A;nSY|Bi(p};#I[DFJl/8iJ%Nx]+$a9/wRi#j:Ju}0)4bE~U)Aaq3.glyP9rHC*GXrt4Z!qi7eY6s9gqEGCt%3Y/[@ov-;ho]#z1re,jBGWqXaO,Kv%l)/g+0Lzyjv(uc4Dz9ujzDHy])lQVC.jtxzFhE*JWt6JkQM2k$IKx~mkSF8(/7G;X@$!HYDtJxI(5bD|V]6JJzqe9ob0P]%$e0U^|#*i#Xn$s8r--8GRv#%0uXsS;.XX(8jHtA~T.0!pI!rCh]NbCe)ujvWGJk0}Z|+N~-pIGshW+UnUCAUq1~5}W4UU~DUSYzDfc4.pPN)td]{q[kuRJDeEVla:mjvd-Hkh68.R)nR3fwQ,a%Q{g;vL6e8R4Y*B~dRrs[NuBwOmSBq=CcKwuBw^^*bnzpu=HQTWSvl~A6dsdVBnO%b8EWumV6g+k@+0[W9#]5NUv,MR,+*32]!yX(uClSed%R]JowiRP*6%*IX-pK3|w+p*,sWiF5ymm5fmk/TFj!xpkA)WcfdS)t@--USwRP$4t^1Wq/3*rU[[/S)3r,zA=@#3T+lJUut)jGf7aetST!y[J0YoO6[T2fr]uBOKCx(ed[5%]C$EevLHL5bZ)1-rEN869w;ST]C4^}nM3tD-P%YEfL1c%I=AC/yMT[$c#TD:q-ga.P{G2HB((|)ypoak#EqZFD$gDfk(i,86JlP[.nxSE*KOLwgj-pBoTsw71p(QJ2[SgsK85TeedduV:/ocj4s[%^#!M[aiK!jK5yeGJ}RrV|0}O#ReL*.Jj[:1yxYlrno:!D#nF*htqWF6*j%VI)p^t2bZ9J)M6vG!H:,/~XX1m0KkGK65Fsl,~3(,olIYe|^4vv),Ws/.R^PBHv5WYR%P[.p#[}4#]A|XI!CEnUvjp!vEXJ{A}LAT6:qVAL=!5PdF/Tun9Uz*q@|;(eNDI,^dwTSh3*k:yIm|I(H6TrZMpAmbxD(TjYTTL:dI(AH[EnvyO/+8em)v@YP{rhN#fyk1bnf{lL4=Cvw@NgC1=re^WSKJGO]C#k3P3S(2F}eZD*Xw3.zCh,B!CTVY8UpqO9H/g+QF(pTRLaaX[3e9L+4wckcOPb))fTB@deLPR~fbIo-vnWLqzM//$ykGeJH8~J,{2m9$=1So:@paTY.{]KQ3bz[lohZxCU%VQiE1w-nn1yJP2J!m/gB/Kw@,.8HsR{wC)k@1:6tZ1[|C(D~!VC,nqa=2%oUL|iIY;b@2aQwj6F%{akfZES9QPxmwvHaB/3c74s^S-4i8A/1qNfA}(0/BV[+S//*OWUI)5D$NJP#]UPqyrOSh*eOxreEo370{0,Rc0WDe/YeOqP2j3n(w5J({v!^Mx{JmGL^B%(Wf*jo^%wQ$TP-k)H87vp+tz;SPFz]7-l4dgTNc.CHE%O=m)ogW1N,hJE{4NdqwF=,iPfwG3U9L%I$3fmw,B$l{fkMikSfIJt(hxT;ldC^ANnA.]RDy12pR%xLJSgOz!iaswn.=omZj1kpGC1vt@Sb78Z(pO^/3OG6g;H8ZKsB1hM}wA+43Nl.J)MWh;H3[v^^fd#A!K$uY3xr;^;B^Mh{JNo2m80M!8VB~.q.!p(LeN#3d-S=YZZAmv-5k=g3S27aYui^[}ZdD8At5@ltw:^tw@b2O2*dB~wGuT0uEHYldiyKe=s3O/P!PP7DRG%h{88E*A3O#SwRQlqjx)iR{dAhMSezCbsg7n5s/Ie7ft%S=*3C=RnM/]ZFh0uDPbC$ozOjRsOpOZmTPZ~$xjp4A(Ap}1@$d2-L(;L0Sng-(V9TbgrYyntpeqS3~K@$+Jr6v1{Zse}poMj^K%9r6r18tfUAIA;PCf(5NDPpd6cYy|R!ZD5Ew;e;ao+%j4A(7.;$:.+0c@y:nsn6{[Ce8lCl@$,^j!$JLE5%yS#*|@xd0-O,cojB1WKH-5]*h:PdXEqO|t{s@}gz@qNmhF6vG}qKULtzkVdda9nM8D[pyYE(JI.Q%HVEA!tIVOkb=Nq^9B6=iILQHcv+f][!u(L@JnZ}RxD,ZoCI0p3GP*cpjORq:%foSik=%cU^n]IN)EJB/$rCkcVnB:trWMv9kru7/(bm0$+wu:JHGHB=v8XY=iZeLLjkHU!G$##-hma)I;=okF|,P7^NDyMVS(%hGlu)iY/+mdLr,C*k|Nr{1~4N8ye92ogx+XxT$]T;/algxCkHGB0txqe8t8[JImdK%H;^}|yO+,BuD13cB=*U/7XW8meAYCbq%m)qv$8V1x-@z=]a*~vNsTo=sO/g.bkEZV$H;!e8C+AT9SDL|EKHz$11aB]C@EQ*^(e;2;ur9gcLxIrVB7CPu:[{YI2(-]cwi:4j#yhjXO$taM=B0jz95Py+,P22JTSwg+ZyuG-+-UrTCg%Pv2I5i0C,Nb.k6~#GxtzyIN,9bU3!E-M*w(r#^95@=roSlV/-PO7it/uzJLCCvoJym5iPPdU5id;-vsy$018U}}Ex{)JdNtQGe;^tQc.Qxwz7auihDNRDGf~6r[=R,k6NHyWe#;T:#o3.Xw%[zem;[f=,jBss7iPhUpejIcse-RVNz5L{rohS-9.)afz5ZVF-ealso*S1W-dd[KR0o|TlBH*TjCE=@C6kq.3LWyzuSuEkrAG|{F.tGaNLq7ULn.a*7y-X60Dae3:d:(sw7v#u7*qt$(0Y[Iz4[qe$^j9FqT(qkP1%6v+pTiK$^=Y*!v=:Eee11ow5vrmfO{6d,YpgYPh@2XJSc2oWgN0MYVX1zUwk0tKeazWBaX=.s8)A+~,rd#)-:pEl1~NjG#G:xHKG0pV7!%{Hnj7F],x7F7cAF.hCi|!ep3=6)(F(j.]w@q+xfC}5R-[b93jt:E16aYbPF}@B2O0SBZO6yAs*{8Agn!,;-|t9sfi@Zh6E@BsOG|~T%ITi15-ZJ$9~h9imjQ0%15Li~Vmrq,PlZ9VpZpU6.MVeCoKYURTq=9}ZAjt!)Jm:#OBvZHjM!Uy[aPV]7+^-(]xNGJHAIk/cXxn%iUt7F2kW8lomLL2*nlR}HqvvHCKlJUXVv2rwdvE^y(({.qVz2v,A5f*uD7KmZg6@nY68!/U/8;9c}|CBYvEYl3*d-g=b;En]R^,)9-]+2:2Qo8ktJCI2wl/Tpok+q)l;wLlD]qAoK48B.YIvWh#/j.Z^g!g4WK@yu2rxmA]rNq,DsZZ:so9~{RMCgVMKO4+blLiC9R~DOSD/DDkI@R6]xfUVBb;~TsteOey%wOv|rSS5^oHG@(xwgv}Q%|9ZWbE-C{vD4%-41SUzHwGC6y)(sI=V9(^/35CN.oUcht2n~w-w1aiz!KeZKXiwBQ)G0j]S4[Nsgb!w^=i6Lx%2LDZ6Ln*P5j,Hq+;!BfIHjM}JYOS4lyUpyG$OO2}=]hH%p6/-x.e5YJohNa/-6Oo/w10vEK^hxa4B)OOYTCIqVW[cUR2F=jVg8Xz6CBh%WA1qe$a,1%o}L9!7fNKylB!wL0L7iw(}31Tk/11b*c@$6L8sA%kk]Dk78ouO7ObP^u0mJ]8Lq%r#E^g./Y#0dZLEo:!I::SlM@Tw7nT=78G8xY/r^~9:w#$jLn0tQfQ:qd:%!,gNqegZ7V[=)J~0ow,0N8/%hCNH*udkU2GNrXb3Y(tnD:S:u^EBwSYZp]!+4|CbkL}]QFli;[!KK0Lrkoh]w#QTd5RKF%VO2eBK7@5I)C9}l/*ptJFiXS.(Jr3S4=!Il0k1r@ITVZAvBdP4:f}[iU2]Z.Eltz/@wQLR1OG{Qb;}X#1ofBKi^^-r)b2a:BQ^PMKFSHFPijt+5Hr]z)E9,X]!~orkkM0n(S]M!JzKc1hi|1z2I/KoBuuU4=pMu!PFUCiOiWlC^INtsGh]KKB#b*C)IqD)Bc$)^rSV!FRa,g:ETRe;|V#.X.hIT:DO/[MS:1v5WKh=xDoji;eBMIs~;e4o7RlW;:$,)64#afa4njlH~|shy,05q:F!8c,=/Xm#cDqoAYX.Y$X=Uf7Fm%FSw%jqy12U}sm[g]h|KJy7dj#Cv:bKdik~,ja^}$T)-cZjR-a]LD}8XgEqWD6^jG]qAgj04YF$4p-rR}rs#FPmu+.-9*-Gx2.~sm%]*2/m2d;6rK;}mG2Ihu3ub;!zmthqet|[pp=qe;~AJ6%ybATfvfc)bIE|o5@EsoKq,($f/*%aK%pWGaejxdD^(9~,OuQ4cT*~PEY%{5uFq{Vgeu9]gyDE.ohqHAyI8ilLm;xIvmdc2CvQ5D#2mQg.]bOa8p6-ahvwwsRS3f{)-ka2juOYuJBjXayk!xq0bIlCj8gn(So%}=ry[OoZ8Sa;ff9*$(K8PO}#5GQx1:GiqojVn]rXuBnjaSP()w}MOgJ*Jr,vpN)rRe3lqqy-1=s(fgGNQjjvR/Fk*fhy9^v@/Pjb@k8z59{G::7tqGSnHA}A~1nvN8=CTBp2(/Nn}i!:4g!Z8p{x@=1vS[wj8fD8H~On;k9ALmEhY$/sK!e(wJBYTtO{T0Ql^GiRGHGsEOS!cyiZev-UE@q!Y*bcXv~-,u6d9Ks4P{M.LKWQnI5ha]^M)GDpnTBUIr.lc!F*nVv/:KJPe*,Q{8IxJkx*Dlxcpu2(QwCwIQ=HK7(wCCxm+^~}W.G1fn9[%1$8C,;nU5ECK(AF6BHP2[3g)6!WFTadK2I0mUvuKbE2x9*g#,/TPq$3F^h^PWZ#HP+M$(DUpx4~!!/9ko,EqM~-.f9EL[{yOZ@wrkzKNcn1N:i:ltFdBKf-F!4|zh5{yqlm|@T];4q7I+s+nAocWIEQQ=MPx^$+X9*DLJW6Z+IE.}n7dV:oN[K|dj;X$=RGMIV6ad-N*BR[gxeUtDE,Wi]Mf,5HUmYv[[T8eYL@ubEB$yq5%JL6I;W.%de5:rFOfK8Rp%jYv.Ms38xBZ)j5[IG^%Hw1x;#-uFl0D)EFNFg9/Y,{wy]bmyVy/AA(oZphA3:qv;sfuBp{HWE[D/bY5!-AzpgnDM7e/[H)Yj/E@xJMwCh=Iy9V9q$%[Fj@Q-yfV=2Vr]mb@$h4s||y*q[iG=m-=gvFXgrD$VF|~LlNGATAm2BQ!vp7|I0XGq]b0f[-ms3)bj*],X,puS%h#7=jcrvo[cPr$hdX}=eefTbUfkeFwJo;m:7mHfVAYimvHs+a2k38Nq0jd=,toxcEARm(l=[BPf!^NwuVArEz17WrK:8=@^X2|1=Yt(A;1Eo+Vu^||,B0DL%R./zL6jN}B(%33t~8gJQSHPicS=7y39=WT.4%dtP0zG2[a@V;(45;Q^-!RGDQgq)(xV)7!u$k!N~I5|)CA!1}3Ekeo,CFn|ok]hP-F!1$;x:n@4Jtzj-renewk!Twe)R2gk^/Jv4AVk1|I|S9fYvuxB*cjOrsQb1*%ofxL9rpJWcPK1lmq;Ct]m:VD32]m4T(z@$w^Iq(;s{2EV7dP:9Bep6pCkpAZz)Xb*n|t^H0fM=$#$Go$o|wT/A~{-{Cv*luU5!.=|Fh#9%s4b[]!3FXNTJKzg8*-Y5A0Yr;bMpro-5kv6yp-4ltSMi(27LDaPVlPIuD-Bh-/kxXHB4Zg0/Y1avG}+pCfrRNZDo+3b{@)E3f~1sVdjE2imqiUcfXb2AyzPNWj^@*k~:W,x8{@W3c*KS)jF/I3DrXo95*T).Zo2V3RUoZicNrBeiT-}=Cm{n7EB74GI8#6:-jnmj+d{j0i{lLs2.v%LoO.84D8ahU6S2*Lkr8RS(CNLF+ij9JpUhS2E~lvAhhK9rIro^W;{/U%R1l{yXfzM{7Cr:@ZrwxSvfe[{#L8c@+P5R4;uV(hae(mWw0.2v5A*t3q7B(Id}BQhiRLMY^0A5V6!4=l9(y~RTeI:tyICYc-)l;Ls)b5jERe(S+fpG|Pi[t:Z]L1$fdmg#c9aeo#)x50e7Mvl]ARNua+l{~uGP/GcMD+rr1Ml1[uLC;OcjW#FHz)fG:u@uA;*WJTQZ(=,w0PM,1XDp=)fST%.WbrF[^#rIsX}POy==c7J+A3]N8}VpdqJ#jEn|KaJ%BA[w6rzsyF|5h@R=!6R4wd*4:3eK-):2wz*J|1]!*Ch*fTM[0@iy~wN*fwTUTFx6V[]vxt%yEY)u#dGlWvf1:r(Jk1Yj$n)F]Vzr@OvknOAOy{ip2M]L$;JIdvU0w,^2)E-cD]4KC%F[vJ4vseFh@Q*D)!X3$Jrz+@(,58gQdzuYl!Ke4|1pPc]!VL#XI$nSuTn}IoY@i@vZ$o[y3q,1#0bVBJ*,48c*k;JwVWBdQ(8c0.rQJ(]]p-z]yDjS-jCNXf0|^04d[VKLo6/Z3va2B13H:1$rJ%JV9QY!z}m3;3{0rd~v.~lgE4R5eGyjYdR{RzvAv3D*-w,XXYP4XhQC-Da@UR=E$ak-CuQ}TqwZoW]V[fpd93kG39iDQ4wsfKPZlMlKhPFTVj(w||0U[MrJ.*Whwg=drZ,~9e#deF(~CSZputBWq4bpdKzw0/T}O0$s{h4u=$]PsX:DrORZoV+M#9D{F.t82G^2=KM3YDRM;:qkGl@[As(XC;9M/:{7cN;ucb,WAfeO0KXx*H(zgUx/@307BwIHj0SJzIk)P,$l|B1ba(I6et^;Mv*COL;u[k$CNQFuN1[Gc![BPnkA5omS#7Fxgjg{!@$giM6GiG32NnW):ygI,!yjzjM1%4nlVEsIvG|{rB|Qs+-LMJ,^$WOIE0L%V$WZB9dukNIxUA0NnYJ^FJ!+#Lmo5O+d271z!|E,a~|7N2wX*4uvbgfS]d58X7q,PmpxlY@vl-}tpIVV05DrLrz~yF,[Ke0F*BoaMRXgh%{b$i8B9c7RO7uUfg7kX=!5[P+}+!DgM,vPvyo8/pe;tobzN0lWtj.4b}/Op9D~SiI[-o-,H01|N2=9oCMNI4Ta84=-N1vI6@~%Qd~a*1G,#[8g7l*-nKHN0=ncZzbODq.QXf!jrx.=--n=[Ftl^iZFm]FTwEpwRvG/yh/Tq4@(BGJ/zF5I@ycOE)G7{r2Kng.~glAa[=u7ThIN;eW+Ox406)~)SkB]mkMoOkj-.^:nm^YOgErl4s^(c^VnDwt2(2[qS]%*i%w:]!T6]Pp@;MB0gwJa4.=WGRE|f0Cl8#m9:H(VK0TQppEi9EoyF}i^aa3iC2P,]2!8*#AZoq^-=$|@Pf6|ZoQnn+j45L|^Yw!czlm;z4@QI7y4xQ]Y%tYpe34fgh+j]s*PZOwO#cAwq$#%fQIDJIy@H=J9=,;:~RrY3lh!08$2tfNMZ-{DK|WpDL/80,dL73cZg(q4:nXNiOYC}ugrd/%gch/lwCdyT@^*N*Qvz1wNuPc$}2=!.Tx@B3a[4L=fBL@STW8:$,auD7iwgou@w:j7yuijXIDZ8TbnEFLg*Gz]7%jFaxjbY}j*QWqbfFUEO/8|{)Dic+Hy4YxIFkP^UJ+;AaB2;~6MuI!Tg,33[:QK1{tSAY7aHEF4huDCEH4C|Wrf#|+Eop$y-j@CKB4d#GQMFYsU81@ke*[+Yf4P};4BI)lNf8#$[/G1SwoAa^VHPTj0Je5o3[prt!fW=JR1E|a4*.u|@/0eH3yaxJ)2H2B.0reSr8v%]Z,UmoguzQ:![0wW)oXw)De7p74tGWP7e83IxpPtJa.#}JQ[,3/D#RIieYiIB0krdC2XeEZ/DlO)rwn9Q8|NFW%wWAPAP5^.aYMkFjV~B!Dj6yASHCh(jmgbpIr!AOk=1j5e+haYV)l{aAlo%J/+1BBAotd2)M]JRyq3z,6.WyRJmV7921![3D@mosMuQ~}S{}KvII4uu(joL7Re4T|Kb[S{smVuzy0AvVp(d#^D(t@kj$M*f{1;bkIlVnHm%%I9XXr.9R(c~+J41e;.Z]YAGfOIO]^N}^yooOf5*MY8RF$AXc/vKw(k(=eo[,Cjp7lwW.A(]bq04W1U6@)^*2Ch8%;HygTEer,F%wv#EABVE]%+yG(=7[B(*fQl2u(kYbk13QK,1H.No4Yi3)f9t:dinzyyZ/~JC6=Hbh2]UPnqu6LmkbJvRwQQk^]C7[!-!u9,sbqY^$T0[%8,zz3+eLjeNGUDVPIxFm/:F=XKy9jS0ep,/g:SF-l!,5-|Wd(HBL,:mNyA8-6s4*cKmN{]KmipZ}sa^0(O@e=H@a(A~!/%3j3zPvSDh/Cs6.,nX3BXwK8R;@0a%@Kcp-rRZlxom~50z^6jlMq;=]UWBMhN+roLMJ+JjOeJ=$$Y$YlKPJFPo1DA#;d7X;.-9i-Kjb{TwbpQ!YGv{mnDG5Hy:UpYAXE(9kOAcqTVJD3-kC]0@Jb*QtlXYfr-W]x4f@ED+iM)}Bh$8h7mgEHUgj3WnbR8Q2g2h}n[mRQvE1%wlg*Trhh]x(!5LJc8z7~aMP9L2BLz$od@!bM9.!kA#!7vZADh](:x:7rym,R4KWAToPed,oH:^;@wG^PrAa*^jzE#~C3aJ$EH/O,[g+U^wN1DN/AGTbHEx@dJVz(2P[5~R+~c7UjWgXk!bX(]1O817A2qkwSAF;Dx[PEx;c8DTS*#CMqVkDY)*VRKBAreR=se({|qU!kq-77%h|6wVs9uB,mPSbFYNL1NWkI67GBf{PtE-qq[yn+4,J!;z16^X#{4JZBth20Maq*s!4Z3^I/*X*[bOm+8RZdjXeN/U(Tu5,NX$wZ*tri)IE}JMc}:U1HFjLWAE=E1sSiwit^iuZ(Pq.*u,pcBKs~5lOiQ^M/cvuds9[UnL#d%MU8Cp:O]i#g.|3yn=HP-@h*S%ZL)o9aPkvo[T0{KKM*%q;TSCu*W%0.Ake.hln-ewD#ZH(+L^OAw]B}(6xLQbHPZTx(/kkW^/]g,AoNs2!.yC,AZ7XVJAKGc[=OtHUvl-NQlrAt/a%u*-Y=(YtQbi8pJ%D)VZR|Q.3qb*JH-mU,gR7DCanU.@!46eo8F.qTT^CIw2[.PI7(MpWe4/TpMp|X]0-7Sx7YESDwaD{Ofm7%izgzOwbg3(vISnggsh,t/JfQ.T~7}/~mZ7@IsZ%Vvlj2qhfwKlOR1L(:wg|BBq($#DM(V1GX3F@7PNB^Yhu!WWCN38}TxZr9M(U8^tp#HOF3zni-:2$$tmtxajV^u@((Q7V#ldVwH-R(LEvb;H,5cw$iwJX($v0nlAmWoU31-rzgEDYg(fO+/5jjeq]Cl;B/[E|uaa:^jq@;8/w]~)Dt8nsv5E}BZ,ZOUgAyW#c[Iqj9=jT{I{JSnzQYZ@!fz0C;fD2,mel+Yt;.3HiqStK{u/,y5Vk0wmcm:O=#(y3k|%f1M15a2}!XxtDM5$T5X}rAF]v7j$ZC@dEebXYPO=m9@l(fnGvB(K{}$xjoK^C|2!MY0U*W=sLIT0+wukJ)G[%YW=pgMDRPprgy*)Fzv[fm78Dqb@+azol:0hq1/NR0Ri93v#*JmnDV~9=FJ~V%7~SF^4X3UELSq}g;El9agE!)/89h9AsH]LVZ9wALZP~:s(dKW/EAp@22jB#OfW0]|dpa!^iQgs8c8za0WqIjJgxU=k%4Iy.1P)m32PW,VAt!%zWO]ChMplF:U}ETN!VZ[a#7yPYoyDFC|DO{.RJ3POR!8;89/9~G=s=H:Z@np@uC6@$np95*gtX|QjrI[RO|s6bc*t{}I,dLN+z13QbvNNcdVYlzyO*S1d9uGnI/DG$10I~9@0A2EaV0p/S*lnkMd97DLGz%:4C4yOStNu@*p^b.).rDmSvIx1Kop1I8A8Bk#Du2%3DBgzh$ezPSSYU!8I]vg0t.114OGbPQy,O|m%b:}zz!H{jXhU6DKjKqly*-k%#ZSyb;RHKQ;vzcMy13sLu^H59DT5uHfvJ0eH,;:G+M9P{7a~YaVB0T=MC+g;Lyq,R#0e^.L.,zba*8wWYWxte:fdcAP8o#v~qJ!N8vS8ybA7f:bN${SU.So:UQ/qKqZlqYJ+=eR7Tk(m8d+ykCx/:8Q~d:X/a.r;8W]~KxUb$PV0EXh*/]K#h[d(uWIpZo%(jZ-N+%O5GN/jcbCM~]Lb}4E81Htgu8IKiATGkFmakbh:4e4Cxv~#XV9s6ZF:{b(4)nsKac$R(Wd]Q${o1x!:s*d!Ty=c^%[yY4{t{0m@C$^9buK1@Xm5%,o+N9BOF:kwvSg*Oo3;91.XWE4AyZUhlUtWmjfswp{8Hwfh1p!1~fbIk|s)ZVqAys]Ng;XbaV!=JbPtZC[;Kj)1wn.y*Th[N%AJNAU}p%4:lx)i3uiJu^{Qd115,E8O0ZZ#Us.e-@1M]t{Is{3bpQ9R9Lpy1e3g!NJUVga//xbs%x9zWLVE*32HF5@#lidF=%9OyF{$UcF{UD$aFyRBy)+,BfHjr02Tz*:lwQ~@h}R81!v|a-yS@P*|K/6Z#bY[/Aw8#ZV,sx,30|xJ)]}80ew@)x}{^,g:gX|J}FBChf9{*.OLaM+Yxe*@[=v],Qh06)fjXs3p|V|9F4HauI6@(X%Fz+w/a2[{)Aald$IY*rnz|mul(1Sbv*]j]7rtb^:M/|qIqS2T+vjeda6UOP@6ZJJdz1JDmrbH2WvXTY%HNuuBK#sf8zVuxq[W3/#9FRbqCE$v{ZebV=rmAdO^UfK|,7G+2#4rphHYr1$iGGC0,/bhDHzuVhhY=;=-@b)!%%gb@Z}qqXl-%{Ll=2e@86/7$yfG=0FEl4E7]qLAzkFkc@CAH^j80o}r6MRMiTznOR~m,oh|L=sM%e^CMMO1+07j=3%5hr;V*o)RVbyU+}WC*#Xzb3Bp*rq,;c2K{HTcr]lbhMSedD6d,uU!tn9Eb4VcjF2JCD9u#)|4VD1M^u6gx-v2Si#3}gg:gc=,c4T9gvlWE4)b~yo$62amQo}n3yi8/U(El8z[g9[1Q9[N3IkRB(bi1GRGKH;;FD$t~;4R.jzb$},Mjx(Vf)BllvE0tXql[B%CnCvq;c/T$ScphX{o;5byfRXN!!^/9@fLZXn==1+g.=0AR-|9jc[,h~MNibCBwR0jJOj$XFX+-Jm*JU/GrsRB%SV=a5S4GlG3xQIySm!t%C2iQRPK$mtbE/gj8%pBj,x9e-E^0r0ya(,c4sTu:n*I1lJ=mNfE}L@R[~E77gG1~ZO3$B)p()D=y$],8FR+M#t^V7fQ;Ah;oM|rd.*1J;B6AMFd[GO%.YW7Nx15b:b6h;(q0BNqphp!xBoNv!=[a5*rsh@!53Zgk7*^${9F9Z)5X(or$[k~YM]xm];EwK%Rn(Asi@{1!xKk3-]vhmWP}7{.##+M^pVcWc9%u8qO$rErwd@KmHreyM40|Y{a,ym+*#q8v7vlUiG=3Tsisuq5W4,I!oQI{H~hSnSofE2.He|vm=b)Zym6wCb]!0ws,BbgT4H930mFAkwM,sH.{qfP4Vjg.[s7kj-7)MW!s.g)Zoi[%LzPnY7;Y8XWlfa17{$NXrK;Sr,:m%z#ugUKJgR10%{u/|cBm}aZ#AHGy4aiaQQ2rwIFGse2%cIJ*P)GThe*v1x94(#Z4u|B!o8Ddu=68BTMeqYF1TFdnOT^jUC88*GLpH;m.u!Vz1n*)e:c,-XL1hB.${-fy82@RX.DTQHuY#0V%UF2UKWNyRJ{!ypW1{[/A6a+B0bbHYTQTHikKA,5yH2TMApHkKs!,MQQsFt{A^Uvd2[w1S:]l9,4.7zi:b!Rz:d+uK*SrBvxuG.(4H[S-4NZs=S,n*ymp.K#DV=1lfZq3h@%)buG0MZhbwbYIF}cW/W~(m-tdtLl5Pb6,xFWXX)C6)#LDndfJz1EO0byB-I*.aY6$uWI#[!92;dOk0yFB:Au;A8=3|,VrZ7zf-rd|-dvpze7r0#*[jL9C|WR|Uf8PqF9/!=2VNuGv;3FiRIWkeSJW]1h==i4yWh5Fp4z{^f%$Z{D:(v#Sti4GNna5T9[,Ht$*0+M.Oh.3JIja/#HWU{3SG**aaMw@UZ9.QAnNj]=s];beHxf@(JeNqcSXT0|va[(gdCUygrsl!%2)0NHho(g4gfyh/r)Nn}(=b^Gz%}EKdw$V%ceJ}Wo3J(Rr7$%D:$J#hkGPWKdVW@DpApVx7(xJ5S)XWctcUEOTE(/*sh^37KVj$j/21fR8SbplSn7*Cogl(HP4!XNys6xHwUlG/pVoT*D.rp+Jdr.lD1ixxnDq(KHsJ8Cc7=g^W9UXIw8aANX[A}TbO.mT!!SPwsoLnkR4Xv^F[IBaDGAF).tQkD-o#yT0:{m@4bOy$7zvr~L4@P[UblaJB9%Wt%OW:4w6SqHCOfgHj)OdJyCLq(JYgHYCRS0K23|Oq!J6L^zun-oZj]^#^.XSrNJ@D23FiTTkZ9J(MFA*Hm#|IM;PQ(gc3K%ng+kJXqOL9U#5s-l:psIBAK;69{S%p}K;ao[AOT}(xH[K7RP*Lli%B.iXGG0ijbV}*XI5M2U,vbaLqn$/WR~ESlV=[3C:oS$q:q[Zbo]%drESlUsF|.)WTeN/hfrfcbRrtm@Y7wo$0A1#iqbyOn$|MJOmD#dLo~:W6BHNAm]ZM]hxTJ=NC^9%)m#tmC/3UWNow(-gF#=qzh;{+dYEUT6LQ^Ev{$h!.Yxid/qxfP%^5uil}D%{t|L;NK(crsPzqX)M51On(30al,%9rT*NjMd#Nj;HUgnVe)[*fbKgDTp%*VE%na5oj^ZJ0A[Md|{kn;T9zU3{gc*VFPB~PmLcK^JqtJhspyq)Mr5YmH/WOXqH(8QlA.y!b4:-;Mof-!TG@(NK0xjWu,y=CpCs]@D/rmfMapGIjl;FJ5d7stbLZIQYhF2|}4Ar{2y=PMrv!R+@c4KG9G*r8N7yc,gQbLILzlEf,}$;j6xh;/k-PfH.0kTq2kUefvF:=gK#ExLZwN7$CO9SGi]!IYmm/p+7!;.t42dHkg(Q.ynB;:Q}0Lh*uf@-BFvx%H{#F^3qe#g3$ICUC!~51Arj7+6+0[M{z!XP4Gms[Tc]w4o=k3]q$VmWvRktH|Nx31vu[-K[uy)tM)}9okAN*ro*Wmc]FKb)p$sEpjxWnxJTxx9Tz=m/HC8;UdiDaTo2wk=rG6SQ@U!ERUMkGwYa,d#6E1*64NdN6pYoH!4hsV|1NmOI;ez{bNsXqC4aH2GM:PW24=zC(NIX{k1=9i~{^BG7GeK[]^H4Ci)lT3E*m(j65xwps=~dDN+ruWo[#zN(*F[f,m9DW!:n2FQkK7u|swQ:@3Oo(U+ylRVBA4S!ffLqOniTHKW81Ruar[%/5:/[x(gkkSz7rHOOo#qY,x0d;c8cC5b4V6.A34Mb[+|OfW;w:KUxfj~^P~%P#mk.6./WS/hgk%PXl*8WQ;zxu$Le{E%pbgB57^E~z|ZdXo-8)suKTmni8YM%LhF)dl^auCnY|E1MXY/RHq)+1T!D9UDzdI:,eQc/#.qqpJ-=+E)b(CW}P5RgT8ICY;~PVqCZS@8|tR*BQ^b)ur2)%YEmULx=Xcb14.+^[K~mCzdF:AP^1WnXYd9tMt@IK/;i@EZEp-w2+#)uw^2.K.AEiWg,y]@6xjL[Jqk30q4V/oHEIX7!hG$zZo#^-@DS$2eiDPvmQ3dtO|FyIO-XO-hJuEq3lh!wtkli1+sv1@UMjK2i,3)dRSLl0w}Z9#ZHa{C~+%cSVHkyRbdW39ZCk/wvan:4Q$FI:ZC*bDM(-!bn=$oa4Q7)#t-kl@v8KI{9n@M#u(eUme,%)dsboh;-d12{h.~7Dm!RstEQ*HJ0NY=-UYFxCAK6}VCm:vIET/MnT,s~T{YPNfX1Je7hi-b$/N-8{anq1CWIXWs644gbVM]ana~mrufo~#H4t;5Du9c{l4hK=kwT!}X01i.^+Wp-GG)#~a!=[/v=+n5KTIaj2[1cN7Yahgy)biALq^)%YfJ^XN|kb}PyL{*XQ,avX0]2avT;h8|WvuKkXs)/gGhRLbjTcl7X4Kuv}7YY6[ED$dA2*bVF#wTNbyt)whORieC/3MDbh{A/;^Yy$;ez:MV4Qf8yNS]1X/sMrx}0l@oHwvEm[ewXJ+fM|FT|Uf)kPdy9/a[iRE-D-{$h=jp]m|Pb%I^ZS0CyJ/fa}K.FBn,7u:swJS4,0M{#brEUQhE!0p5iM(U+R{u~YO,Am.oadMb@bK,qR=R6FKLdz^1{fU((QURD-mid3hH8Mx;t;IQiFV+H67~EUz5P^b2#M5):/$(-.m*)O6ytndU7On|mC6s-j%ugQ@TuKC^K4e{tQR6*z~^;|obUMsSGL#{tCGWp]:cTl:~,IoDB;O1[LgLn#%eOSv[dD$7MGgk^jd-T2,ykPE=TE7QCO=1{8V,!2Nx~pR5Te=cw7W%b;PA|.gvvF{Hm6!YDg|x+z!HM[vG,v%erelX=^jchlwiGn3eD61QwM0.+U8Ro08X^C{bgwBb;kYmFL[=;xr*X-uNP.HZLFrFNYe,bR4j:9bVTTyc.GOjp.Q5!sF.LO#eCuF7JwD@Y(Tqc@mQN%L~3$FTpjbXw3ZiK|2(RL;;T@sKC;]Q^5[Q,sCW]{6bG7]^(rbjqNmQJY2;9c}#|DGv3pYMWA*|EQKdRy#*W;#$CRb.VB^ntL=H#D$J/xq|0Wn{6waE.[3fj8S]3fq;]UaiJxpQDX%o58XP)c:up{bIt{8zauYCZZSPDj4Vn*7+:O+vSI/D$i:O.r^nU)|G1,$@*EspTS{Z2C,*aMR]eWBc]Uphd89RHsdP4T^=xiSfFxb0Mo^B:kJf=dlR3(~Qb2gk0L=rds{c-Tn$}kfmceBGmd*1(io~]/%cAQ#PtfJO6X201c[(RbE=+wJAvI%HnMP#YS1Y0Li8[|=0WXUS^(/f3lS[}GvGu,MO%IO.cS5IV*!mqyfR.h(ErjB]r^WPNp8ppUW.5;QE(YwAWj%03VzRr;bHGcuw%;dCSpl@u.TqfCDW!gANQD53!VS^tVARsPNbHxa(q3yJwxY4e$Gt~KSx(::{K2Rk9Aoaj*nS2^b(OU/mTnZ[t4rkC0jlFi8inUBOu0~zCir)BxE]sqJ+lB](a(M0ug.hXlJv;w#]-Ay#px1WLkPP/4$k31Ne@+[j^5GZ0(8.vqK$PT/ZtHFg0E*)1S+-A)(~yFN46Z4gb-PmXAkjC;4ZVa3;o})zUs5p9xqRp=ERj0g/+F{/Sy6V8F6=^BGfBl@8H]}iQ@:K+Eo@R1vq0~K#|;Eti{X}Pss5$yYc48Ctm$#zbojzoH~vo+FM#tVq2{szMcVcW5dpp@1/U3v)+/=-VuNQw!UQvv:EiK8:E9/YvhV]/qEJ+a[Pt{:yzl.XsCRb[{cNC*+xsrBO8pLc.l:vmBiqp~{6j(=^f)){ssEgKr8GZbD)o$.##rK=![(s{1-JXO2C]B,Za@,z)TEx,r$VV1rKMmS3iOXy.iRl,7hX(~7eJvBDCE=taoZ;Jut3FDdmHMVY!~oTXOplflDqX)A7HbySGep.!m-D]sQNE@/Vh,3b=Ei3.}%@xW-$QKb^Lgh:5tl}-0j$sZvkHsMEI){tJzXDQ1oKylkg.l+3f#XWEFge:5mtVrPdyHHF7B9=O2FG3,W|Tjun+mRN(VeZq%=D!SP^UkH|(~{1fJr=nCccLi+H%X-Oq,kIv33;;3VzM]q$TDT.mFMbB//K]8oHOm)Jk6w7hZJy0DVf+1|7fMf6^+sMmDW-Ll3Up9^0ssuz:7S/;^=A3E5r:5QN*|5vt7JMbXI%2c[D(NTpIkD4$5Q/=^BZLRSC8cYt-^6;:(+hW%sy)n[JQzqt4o@]xh12;k@jV5GqfH=I^35k1IcxY@{HOCVValn2U1^o8m^l8p@LHm:3q=:Ym$RzD2+q%[^Bn1G7Uc]d[velzR[Tri.*EFA(}!seiFy2=#G[07CFccmDicF7sq3i:Bp^8VBT2.A+0|hVGdo[b9vhB!4z2cV(tl*D%@8[EPP9}N;[jIJ1pxG6*Rv.JPqAi#^8Y+jXjrtJ73E1d*9HTKMLDB0ewPt@EnH^5Vhmq=R)3:ONI|ZzLu;PAkY=61-C-$wwmO2{=Vx$66Bu3{n9lh~pe8}:vrytF69/9b$U#~z.1}CG%OZ/*D%.-e{K-}i;,sb=3yAKB9ORC@W*c4F.0:1(.2IxO:^;=gfql*FjK(hMKYZVJ!P{VY)MkLe{q}w4K.Bbfq=ftww%NP.8n1~ZKp$|o]YIf%/Rtig5l.a7b%oNN0@UH+iY6V!5F/Dx3J/w!7lBF!+Zl4rc+FDcYOd~uGAp5,q;-E*$DFeM,,g,jba%kcY%n8rKXJvut#K6XEK@)He/BP*,#I(vcG|bF=bu@gINaSH!@Fp@miwW+!ssn#]{utISaQT:C)8YKMOT*d2!K~,KR,Mg5azuS2)S//*DrHLHK0htC#z[N3M5:@Dou|kD2XIIvhDS4QxuScQ!I6yg3,a+L-w-J=5L5uZ%t58s(^gOb]/DwIOg=6V;UthH1lv24~Xs7m=Tvn.,VGxUzr*{0lM3vNilg7]q6WebWH,/5E7L,Bh(:ESFyA=TuTh/I9szz@JItSkp%A@Yvb[|FrWo1sv4[ev{reTh(6$YSIxuF1=*TeTyztR{MCe#(K.A.lub6G)h!{~L{Qe$:*:97:Z3S*B8L}~k+DgCl/tUgJ/od@s:Gd*9T@|DDkv;eNm;/,fTGXvy1l.4XLCZLU|iTI7*EFYt2BuC2=,1,kg/4eRpQX9wOOhW#o4/7[.KEu4M!||UAT^3b4gKDY#ynUkuExRI4=6*nWxq}3l$K1byceyo%]d=yngYWBQQj|njp)EbI^@;AS!3Ms9yRo]lXbSTE*0w5o1o,a#kmz;9ZNdN{~K27~9A3+/lyZ/sprjHi!=@Jm/uLLYbzG*rf)A-H9n}k@GBmBCXWW1Rq8-x]1!EPd.t{S8eLIY(Sqk;I!q/fDr$#{1soe[@oquw3Xa^(:9H$8LR{:[X47L.vSKlF,]T0ovuNCO5Ao$V+f^;kl-x1BDRZxeDU+)M@nFnmNQ^gjB$U~4XKWPhs!ZT,5,RlVx2I]F(a@YvX59sO]Qw|nA$Db9-{d4!32(!G|-ag6(PRbW4v6SoOsL^No5WIu3()a;9~:ks(VutI$),fX,D=F.LboxrPeZVzF@W8%Gc(UHN87GToB+[(,WjXw!u5,V@#W@U/Be]+l#@yh7Gl*R1bcUlm,1brrJeCN(iWty9=z[cE}WQx%blem$sNiYK{D}(36F7TCLM832BUZ*{s/Hfl({.kF0OOC^P~n;usKV;Lz=ux!L$Z{YG]nF]e|#Xo~|wUZ/B8exoM=Wl~G^K0b5O6a51vQ|a(Jadf:w{z9+qJO]MA1mGfIBW@d]5{yY1E)ZfUdpx[SFfoP)A@+;kQoK7/-t]S~Ptc=}qm3Sdp@Lgh4nt)$euwjIiI@c.bJuucz1m^YT%%d/Tw~,A29XG]y[TN5dnXbc8JU-/y0x[+gZceW9D(S55L[,!Mqd9^yuZs7CTwKWeMplOFHX1wyT+XJTC/)eJ8G3TX,)6aH@oi,fO2^-7*45kOeE12{QabS)djcR:KEwxBvdO0idP,J25aeI*NfUM90grPO7Tyun/ZP-Y%[rUao76^YJn8Z%B62UV+,CNV@(F,X.wa)EvyOsdl#ozO#0qg%mh=T=x4g)qP*5#oE:/^v}u@L1Ev/$A!44[R{t.jv1ppZ7ew5-GCYMFk$IqFbGN3ZU1{]GlK:iePmd3n-1pVm3DY1atM9Acl!bUmvnZY=p5%*j.aMQusaY0[9fAaVf~4pe7Wu3lCb(yWita+2BE-44@u;ZE2i7;$.m.aDAx+~OHa[U#0AT^9;GO|3N-PG4Se~c(#2PaAQWw.W,-oP;nM,p55(hx|[nh}:lZe2Nj%8tW)8xt!zrMm!M[FOTD4OGQ4K2^TgGx2ieLW$Iq7,WecSsS1+U8G]Q6DynA;MH~YUjayGBdr/L-4TElaDYNoaUg@./*-CiJu5lBiZ}jX/{Z2RHSa@],#FfhW^;~yg^-V8L,6b!.3X[{.DJo7.|nBdr;kVFqzK$T((ygIK4[hh*Jz5g0qnj3HqA[Z!j]w9CvCkvvnS+PB=AZQ:b:gf6HOblhEftWEdhKTY{tP$ndM.@p9Q32vNp8GA{pKK7{p}.ZsZ(k]^}m]O+q#nbl2I5N6VGu)Qw=a-WTxQPp}V7Y]wQU#CsE1j]Hx*w4dSGpN]sbyiaF3j]Obbx1]Oiq^$2kPej0mk+rXX9:8u]XU0y=n9oJ.0ePt7R,8H!LyEM.M}$2Z]V)~rM#u4Lg3Xnd3oVMOk@bd7)~]8ItMd}3!.8AN*njQ3l)w-u=W#u{x2~2.w=jCoc}-Eb1gR1eLSyOGw8QJsyim9z9^IpsE)k7[fr^%;RpL*rS9dYY]%gCpFtxXd{.T,2H|,aKY0XahhXhlhN;vyhHn@64Gj,qTJ^7FfxuX!2yGOaJ~gdVN17-GU0t@AE:lpVcSi]-O{LkSO;@c2o+/9bA8UWp+7fNK-YA]hUA[:^${VvLXkxy25OFTg-9|}Gt$[A4{2vuJ1R{MHl0{wX$m6K2=~EI*xxI7aZ]n8ItHz],W-aACc/F+vH0TkIYt@ZrV:uD81Mlj4LLx1Kd7/l}6w7B(d~kU$YFng,[6J6CFOQ5kqPR)KBL0;F{M70i!cReiiS:6zil;9|)=S1y[kQ[FPqYvl5e!*6vd5mjtBTW8@Z!^pMjGu-x3KhXHiprP@ws=:jkO,L*h0jmD*Cy.Q2.:s!|st|qDOHj[wi5:Bb-uD!r/Lh[eJVh:v/F0AdmU-as72ZfaOzO5@Z9=(DGZ$(gk$:sKX%xH7h/IRu~vC%vuYuX:yEd1tW$e31#k7glQ2s!@y|M$WmY4pU7J|%kg:57}C|Nix]!JXxB0zz9M}{A3@L-o.]G2y8R;NIceeQEx+9E{NUlfaAl+II-P]gdx%6.J~7}7ph|qI$7Fe#ShI|@9dkDUm260+s[0|.,)B;A:{f4q*XAj+3Tv.LiW=uWSX*n|P/FP4,kJoYrhxJf/kco~qa-*1OX*kQspSlc=%U*,Tl+[RKmF}c;JYv6Y-K@{mmEgypbYxJMPSIgAf-D+99.=[*XnJ:km[foYrMW%6s}W+e8FROApjhq;~^%(m4G*LVtj(2D2CE}sqoP]w14xHy^zVE7WK*#b;1tb^OM(xs2g{!MVO65t,E70p/2mPU,NHUve$Vv)91ZF(QDqL,H*18UYU8n2O732u)tRpG4n3^SNl(E.**N!xBWR/F28*a$U5ASwj(;Dq=;iBhk}.wD,6oOjqDZa(6}JV0r!T%zk/U2fe+QA=Y^]ISVyigS^M4nX.m~1N3pRJ7hXt@2+A2%x2@WSiUm.GVkeqvRARop^m@#hwaNPJ6|3.-v^==SHz~u$s1/*I%%c$)XDbKvuYf61gKz8wuSw//9=:x6^KT{oJLK*,Krb}*KIvj(-w#utcjrYU+g}:F](p;$bR7jbTtjU~s2(#:I9vAJV}bQ0SpyXzu8/X7Pv]l#rvbzzY^rC,puDq[C5MuwhWwTly*0(@Rd=nrM8a{}zsYK4lOEa=LQCpTsS~g@lwehKjuoL;in#@(**rlhh)kYO]%$Ce%v2m6RYb4SdED|w-JiEdT|tWjXHZMPa^L4x6.!2N4mE23fZr8=FnC;V9M=e88e:j$tCjkR3!9kk@CXk=A)GpEX5CyTpgC3GaWt)^*FaU0x5y,S*r,0jI*Ba$@3+7riC;q-%4keYTm7X3Q%}wZuJ.Z,@H6g!n!M{7I!s/(L6ln@Q@v)FL=I~Isr:pPb/=%em,}.26iRgB8lxyyGM3)YXSm,)e+Jm,26.3xP}YOD.Q3(*qx/,xWmX%uDkaFJfjEn;jpNBayHu)o:)+pX/2Co[6}AV!Ln;kKz}Wc1Vi.v{a.+tD%r$^PVwO6f3DW6[)lBiueQ4wl){w,)C!ykH+uOI!eo8,x*UWY|kOY#L9UdPbiO0M]AZB+diKemYYd-bx.,7e+kFGBIp,,XcFIpbTS7fa6o3rAAV!];,#B.0tVaw30{ySn4UkF.uAV$a|@g6],;9=Q:=6$fi)-/Lx99m{-b0qrh^@CRZy3TtiJ+hCoc7%dPyLs)-JLv~xd4%#Lnz%/Gw9n]k4Vy9:Ki5F{.c/fD#p{49=15QF#Dsr9d-6J2Nr|^Gm3)V5b^4oVhPloE5QH[GYlR){#Tg#jU9sP$n@5vKZ2MvW$sZVQnKLh}-!(gsx*~HT/o}^|-lTY1]g[F6,fEmG.n-RPVlmi%YMD.ZZ^egcia--*V4-(}k!EQs71LYJf@9W[[UTVAbPJa=*mz4141u5V9flcCCv%u#Ad(2-PEZJ!2-u#P[q/mZ9JZ,^r0^qVs0i6vECg-j@Bc[TIZNG0xd6LvD;fOp8T6TFdQmi-+mO[cK%}*[l*El2PntKq4j1%%OI=owu=Iv%GVQu09]L^B,8c5%o.!MMDPyT5uk;1r:p0$(0nB2Yy72Whk%TQ)9C$=,Gq;~lB$nHg+]hicL.85V5X7nP)FGd8KUUCRZ];)5+3oTrrZ|F}XcWyu5(Cdi7A!lZ$w=kD]dqrN*,khk4/aBf74YB.KgLmx:OP$8g~!CKSUtEML2EV{35WryqN#=CZRvVu]aynaK!nuT:WQ2SMirlWXgq)mV~bv-B)l5R63I|-JNci@QGCc.EY7Nwyi!vKy(uETKr-)ayF(*ZN=nD%0xOe}GDiuw,itYd87-Ro*#@uU:YMzPc[9NMsz+)%xz:vuZJqP@hT8e@L;Uf0T[DR~-:O]hb4lL:N*i4%{uaU5HOfr2RYd[y/.3bj]C{qqk+onZS{Pdrsy*.fyzizguro9qP-rFVz(#{2,P3[R4HY{5@{x}yfLw,cxXrusVCA[3.5yCH]M0Uw-FX;RF[BF8*[7FcZ;**jog3wkaD|T%YfRWl@MLZVTGaw:sM9S9Cq,(|]]NE#sf,U%/FO@tLh,5J=Y%.|-X1wkwcu}iunSkQ%TBL1N*U{v9b8%sgyp{Yh{FJtIm^V$GZM4Wt1{o64k3r[TB~YO.,*c=V*F{JO;DK.b$4meZeynaXCWk~!KdvQ#gg0V{glFi9]7Hh$m(Y@jZ|g-(ueWV7~Op%ZdT3,wHel9wM95m4Z|f/#[7/|4VmyVfaM:qn5B^$q@Q7shK+7q!Sa-|[DUkEsynJ%lJm@j*LX/xEf=YXd6HtVjqjLspx]13Y.lgW+iUZbcVDk$YA99aMd5T]XdL7@0}5pZ{@Hr{J-{.UP-pF/D*X-5RrS;{y!mk2TG#4%=W-e~nG~7XR-KsAAR]F@;zRmf9rUW[YZU3yIim}YD/k0-a7wRk5kP]%aTE+s9$..glvLs0.~=N^={3T}e]A/H{3]DK^*1*Wqhx,t-m:cP7,o8q0$IjT=TMUyk#RF2dR.2fc)7vNR52o3T^)uJ0deY^(Vj{.5Y69RrPIEi#1+kHF!kD^4L#bg:te*N:nM4r8%]IP07$^nH=cRwP-=Gb4;G8rl#+iJ;iIapMi(+.E=@e1gY!*YmuLz=:w:2]Mnv4K,G~yP+$o+:!;B^aC],XBW.msNa%-y8DO8{Lz4PZ].caMhT;vCR)nOCD(qx$R=Y^hvs1,@vRtFU9qgx2PbdO,Y(u$cwue7|Gq6RVAskWyZ9GXB2J,3$iP;gC/v9-y4|lWQIcFgs!N:BHYDr^mR[FT8)zL,:CNH*j6M9By}BDFVq8)!(kv=.ey[wD(m(2l^]T6#76euCpVS}1d#NYt/NbSPf+w,dVK8!I/bNNaEdg/pbP.d-P37|{J~7y,YXYcZEEL7g[#iD+rW00kike!=!k6W)o,!ii2}J9x1c3fEc2S10T]sNO}{7|idtPHgLM(z7Z[u$.zX-voS#2I:xe$isEsjX0C#YUPQDQo8xoyO0Q-,=TZEmtLw)hX=.yGDQ2McyBa}J#9p7*~[ATa]AlEiaMpzX89Z-zn7+9GyEzP#pes683e/;Z$TZA7ZrMt+aLekejd$c:biFMILfGF{b;@-LO4bBx]-T:nC/o(74s-Z9v]5n^1P]{zjuj[ckRx-TSa2DEEs+3UKMe)4k3}M.PktLLge}NXBl@3%dQ7Tso^,[M@;g|!()d1OvJ1fD0HgHin,;;*TLnx{Q,Ox)B{0;[@KQjh%T{c(gA[!sqj-u3lgO63#Kv5pRRhAn[}IWk#,T2RBo7Odu2=eIj$T~ob]Z8Xl(L=YtV0w[j0dTr(FGZy1~ZCDu}Hc+^5%FT7xQ1X,}5#iEFF$K^#FC4-H7eJ{Cjkca~[zY9!%41~FVTLTU8+2L8-coTpRiyqCOHo0$]FI@hGUnrw1K^y6FL.QzbnW9d$dU^rf2|j9{23OBBt1yA;H0t(xZJH~wB^WrdE(Vu*(It(YB#LId[QvK@N^11]UuV24O:xAty8vxK$7bCQkNs%*,+%KvtnjXE+zD4xj^77hbGV$^=XrVd0YC4Oh5.4vR:*:=k-h%r2Hn~T{A)1#X2jfv}[QlVm9k}C6z1VO7gDu!L.Etm:h8(PR;T%%9JlhvO,I)(H5!=.dkDO-yKLln|{c+$fe;P/%$CtyG!^S={d*RD{VFQR!o)haq:(/l:![,t%=uW92GD.m66%Oh/UIS]9A4G2X@v[{aR^MzJmFL5L.-x1hG|jRtLhX+XE;PxL{aE+N4^=k5EVx=]apaaZvy!]Ab(@u$:WZuRBeSe#1;BNtHc{/$Gv30Yl[EY7l#X1^:0JVbVZ8gxUgNa=%;m$D^P)xf$Bp@|kRw-jF,;;]p{SbCQf-L^NsGD*r%5Po@./)eP}yW43ILjA5{aE7i[Iz+*M15@WmU];ye]9Zst]I52r{GF==MCO!~qbN%0qTIePnU0.)p#(acc7/6M,@CE}XGY@@h|TSf]TEy61eGSHOvwr.M(,/E#0CQ1HU0Hpxv|:Ebe)zr%q]fV^/I;QF-E.4]DCDqm5O7d$0$e!/RA.q7sdp@ESDy^.c.qaM/obp6vepqls-op@KaH@Cz^7d]PAB*0!aDOYLHwi/YV9W7j]$@s$6WiL/BitOk5,~^8TdcnOF,{mqEfb2(y!/Y@FJagV~mB0pL@2;Z7!;DGg$aT~=tI@3m+Lj]]t/)v{8R(b1O,%OI|+Y:N{MB=|fQjP9@8wp%N(Qd(QcwVCcgeJjLwwg/.jGy{EkV{J1IJEdw^)V{ez|;HDB%^^$26g[GRN=0B;y^G0Rfx|]*};4Te,i){,*FFH}t#n9|6cO[.58U]afrhQ+{V1H2z!y-{fiyn~wKlBev-,u)[x{5d.FdX[~auRWI8Rq}Yy}F!:QQUMnd^%]8C}QOXyHi%|T}G)~fzxJKCkP7(m)=8H4)qr4yqMBW+po1,bYW!yQ.=SwdM6(I6vY}eugec..aA0!G/Xl=VYZnOOIhPCi{u{~PjR^:pMfm#YWuIAv[*LcJN:K}O:Y}O:+G(dl)lc(a;pO.eeFqRDZ94ElEEv5b0MJqF!Ts^h*b~$uxJFihY,Dw|$sFJLr;:m:ot{m0$s+Z[$a8aiX*}e[.A39qj;,n;CT^|cw8V=;Y)MK7qMOZ(uZZTn|mToEIkVLWbi:nXpwvHcB5tQzCYFj1dCR+pH9XpOoywyD|dFa^Ja9@+A#ax;FvGC7~t^TM(39/6qY4PLiU@0K-V,xxl:=R)VR|-z8{VJ)!x@9v/5;E!AB-aQh2aYm58ePb@n#sWc=l#|@Vl6t$lTxB@2;)t@nTP5J9LcmualHXoVZ,DjDaY)#b[27C!uj+cjFsT1bXf1!MyoGWmjS93rHL@cn%$~CfLmv6{/~M8%teW*2Tz;#Sg1pniam.f9~2Gx^qQb8C%]Hds;NOClnzZwC1e,)!rEM#6-Fz]NGANLd)V6Zbl$Oot14NSt4a9bQ9$LD-k^hM)d.Hnh]t5+7T^03|U8hvF-I5q4.BP3Be9scA,}:~Fc~SOs-LJ4b-Xp9ejUQt+Gs/f44elDyH@yI(ta=OPxU}!3ZBTeJMf^vO!Ri^njhMoje~753/-^M@hn*EUODs=D.]EV!Mc39z6|zaj-Nv]lV}Y|:%hr(^u;D$CKb^)v#B92+5ALXsd=Vp/qI22du,RK[o/daN$[^%LFNSrT!b08mOkmw8x*(4,A[RG^X)Qg+UQE/j9k]#H!bz}*ACjQWr@mWu4QkwG+(BTqOwdnw/cE++jB9*nlU,DTjE;KR-B(hg$pN)XM;]SLEd(ERpR1JM.XOF]6)WFsw}OgtmXLmN]rui5!Xea!%V5h#Vn=-mbjQj9z!9n4yD5Xl*|7ywL*u@#tQx]44X!^mL04Q*v[T=q1W0LIa:FyB*|YvpUsdivjzMA7k,b%9=!o;a3z,!dgHiLVtr4Hnr*:^Rm33:00IA[(cH}ncr9cKOYHVMq%dQYcL/Ql*f.CXesySZW=0c4)@i$V^BbY;H.W+!(E(I~$jh0k-kuYX@i#@A6FsQlV#amJgi4A%;2WAaLiyE,ohp]-)$.lRNT/tykeNlXg=vaDR|)3ttv75Z#Z03gQXKrDk:jTztdhD$2$V;Z(V/E80SmNfIMqpoKRZGLqIUnsxQ%)ctg)|]HSzcV0B-yF5x9jJ-X1Vhcb.r:2JfkJ2,s78u~:v40:^u/O58@Z!P~WYL0Aen4TebtNj.if88d/[U8|zr.X!1m[e(5;]LNnnwTT{u{A|K(++uy(#9|zPljnp80X^@V.,DQg*}Y@^%@9kcXPpvo+KZd9+eZz6Hxr$BD(uR~6;@Syel/[5n6r)Q^:]VUZd:whVC@A{VC4uiE-2:q8#)+3%0zi!F;l{u91un5tx1M#DeiR:YvZjNIgMW;D*J,xR](Qy#m137shPMcWMpWcm:.I|MJr][1Uc]NWW-aVwl#/eg3|)wXeJJr9U15Gz:^y6Q+n%tj-uy9su96B1!4!.arYZw(LSTCnF|EGou(Z#PRMdrc%MMIk39MZ7gXRF;MuNQ3do.T1O7C+VjxH}*^/=uT)Ea3-}01M*$h0bjJLfCL17zMG-O6@+]kQsJq,8nVzZ~@XHZk[zo*20]V[z#4*{bu^*.,770rCi1GDb~{|D:{2=xcAy//Kosv1~wO*$$UWQVE|!Uoc#{56K;Uo%Vv2=eJ25||HG|P)A;S|m@zn9f@I+d!O87RioHld|;Xu{d+#Odl=KP*)..zO/gy1Z4W4DRW^HGHmYl,,DSQsKFij]C-zaI-L6x)J0O-rJLKh[(0q)$Zl2~r!M.+JvRA=@.E#kA%X8Yg/G;n8%Z*#J:Hm}A#zn]7siHA,RS-M*o^L,oWhM])^92n$huYENurEP29hvTr#fHgiyc{infmuFkn(x4kVoK@-Ne)Dk[|bY9sJs^0%jDsr5T7y+LI)A^6oN7^AqDHfL/vhB6tmOqR]sK7#.@g1]]hg)u6pfRv8+as1O~DGpwiYoW+Bq{|[Z1.jR)uaCRUFq0cND+H=K49LPDB[cLJFEXlOz$1~/I*0gm[SD/jFQEg,Xq{zPiorr@kC:MhZn3UJ|-EY)~.HTlXg^yvh4Xd013TWl+!KP!KqV5xb9|y=uZ/EgsysArmr7gFGQG[TQ0Z4g:djr{%IVnvi{+HOQo%rSr]N64Etb,bZpNm|/.bg$Vts35ItrO=VRo%upjGPSHKSfuSDn7Ac@Dco|/HW5M[CsbefNt{;a!.QqJ[GDp8Ek~8*$XeATQs-68y=rPu-:#0m4]jR^FkE#c*O;dJ+Yf[Fg~!eJnZFRV;@4W0rc|gS%Q}P09g7/%ViMnB5wAL(iVfZ;bO*^KNHr;[PyQygqMY5opBS3C0LYH.@hKJhjlobA8=5zYh*fxkTuF^70|RLPXKQJ;a-Y|8~6Fhx~;*tQ]qLi6(mxFS$t:crRfs7F70zX:@.L-^EW{;Q;izrmbstlWTSgF^%XD:Y~/LmRLnh}%(]5FK6PoUE.YmBcWP9#t:;S^**Ail#++FRM{Ijs=hsl8/}:J-vCf3crLG;bs*{x+q.94%ER-;vbIg3!{pF@tqk![,%ScqB5{@h1OGo44|71Biy1Sb,+6XGe+#2I/y.e!9Y}/gv!yD(fmQo0f6EtT0)t~V^a!5b3tf--j/96Fs^aNx$+zygqWLwiqr55keyyW[L:^U[!:b~GpHA*+AraPFgBTVHlr[OSm:mjW8,ET*Nr=/B!%]%IN@97|X[7o(GVwf[BD,g[SKNk}+H1Orgq9}B:X5L+jrtTa#pvJ[vE$~Wi9Q}d.G(,3abPt2X7DonR,O$ZURUfg-$W4Pw^L,3Z3N^V25S=ex*Re:)hQLse-HKWnebt*JlIWz+C,{-@q3Eey53=f#5bA9V#Y|sd+61C[)mLaSY)y%cQC6Za6Ic~3h!PmrgF!mOcJ5a~eUkYEd92K~JyQ-^]2xu|6^j!{l@8xWCHDVCGP3$=1FbnIgfOhm5]+@#GtbVb1AQynRM(/klTqODI0hY8${-$yv#nWzq|7HIO|NY6aOhX}rv]=TBG6R(K^L;t-%JPCXw!p=l*eMMnB,sUf2%ALj)4N]l@5ubbfKHi2(bhH0/gaMvsS!qe~m#kjdmaMf@b|(.]rX~WP}6C0~a^bv8(%@]~7P,04k@+{j7[mW$tYArHV%K)R6w3g(5]ROYGi$J;v|b1W]l6F;nJQ6,X@yjsJwJftO#lGb$Zn9=Gj*//Um^PyijBo5EmOqxCO~sqZ@5smMTG4x4,Uc8wav^L#xn]lU:nnuL@frQ]IclBE#-V^Yh%%rF5twCs!WH@Dk+-!wX%Sd8^sIrG+QM!719Pt2ZI%gYc^Q,5zsD4k)bCuCXZDk*GLksc$9/M/gl+,LopcGCJo-OmErT=pqlUS$!$xoA4{g8prLO[wHFRz5zlp@n~F(PgN;,cQJG[c:#bcb|M#+gWO9n5Y!OjU1sX9;dV843uxV+]i-GV+9=f2:k7Bs{OC~/bA*1*dZuGgF(][Etn5Lw-nM82$q]Vv[tv))J%F,ZkD.#%!8XQYMVeWTqs4Hb:kn%MwD=/m/!R5]N7}P=[52#,;N$8DHGx%l,]RiGHi~Dp8^jx0GfEAXoSN8mWXyGKb^mO0Zpu3@(t7+[3m.SJ:g[zm,^5]LU{$zeM;NsuB+SW)S|lYbW30v=)/PFHVEfX!%jI5j2X6ptT0UJxVY^sjEviiV1yN5#a=wtmY+o]S{~q*pWo]![lx|$*!/jq09M2K(gv)MJ%+ZX/3.+/z#5B)C]=8xIiNs2qNgj7gl!{2{:oXZI@rFNdm%8/XMf!xfA=o7D[dO*ssH32;iA33Uv$!8:iJnWl(9d-AAHqIuD@~9)/lR/hZ#x#!VqNX3MJllj,Nh./e.wsFx=%#y.$*/7v|FyAwpTI/Xf-^qO!)xLQ)N6;qVp,nX|0Lubh-HyGLE.Nr/Z;OiBvzNY,J=g(}}~lMiqc)}4!$JLQp5(lgz1ZoU,v2H-ui-qV|@gRR*PCLDzKRUh}#;v;HtkJf2e7I*h}B:3eVG5+:B4*S9e10F1(r9i/lkL6eUvlFn//e,8~RAh11oFGF9bSAigc}u{$vvff}[yGRUYvVm..R$j2O=hlz;[|~%(nJe-.v/OxHp+C~kH!^Dk/PDK)6f=WF/-@UquErPqZj;.a33ZH6a/Ji.LqFF7MQ(KkjJ9R{2a=|rQ0[8LgHBB!L5f;:cfe*vu(Kt^6IzwQ2QHX6N(8PFb~pIhP3U;+#x8Aje,!:^KWMrKFOiX#nzLs2QcdP]TefI8:T;R$1{qP=oaU~g}p7%)9U0yfg=wOcCjKJUX7X97A%[XO63gzrWJ:xywqSDg-iU:lDZ;SCME/aFxf*8tUSV[v|hWzB4abqra3Js*}$IV;NtKA4x]s{CM(lAIdJR61fp|nhi*lX[l-eZb1uEt.K21w@3vBMK+A^|/$taGNy.juO{{*RKGmoQD**jn)cfkGdpkZg]P;^SLxW[#7oNqC{glZP{l6JZQH}]wb+nzd!|)$B1}o|pEud:%+X7S3-eHv3Vs@O/:0^I}gCMDIO|]dNa0f!d)|g:D7X3zh^:bsSDx+VrI@MJdcHD7fwiw(q5GY+5@$ij3UF]~VNL(84B~P$R9n(Ka3)XsZy$*99F])iLAcd0FRpU/)(-=bBJ0tkKS62pTB~#^x+dSZa,6!4j3!l)Dt^|r79nu~Qd}7C]i[n}VLRtlIgTwa+9K]NDWyOyK|g)64Win9oQEPIid6C8Z5fhNOwMC.a;~osYL;-5q=JjU.f%mPA)-s{^I%O#5QTRiX1eOJC@8LS}YfFx/^Jbr./^UVpz5zdM9VOY0/}x|LX;nohk1aFUqH5XZpowP;=2xw3y(}.R+Miy;LfCy0^OQ=p=X)(ow@{CJFTDb2xIV3pRlRnFznCg-tRbKqL2K.0S2d78g=B3WQFgbOVZERq(ufEf]u74qTqYXpDoTB-xfms3/9O2:n|S|MrI89J2A^xaTZ0o^RT5NMPe7ZS0$lxol/[P[F+opT!v-[!4-ZIOl=4NjSX*;Gi5h!MjrU|/[g=wEBH[|PjI25=jHQimQfmRcXf[yR[qNC*Ah.wwH)Y+I@kE^:i%j-~^V=*HKFSs/X/{JY)/mP|0){fSeR)c[,ni{ba%M=s#C:,H%9J@[B9FCz:meuMH=d9:)|CXA1;e3}iKx9rgE[XB0wrB@sSDfGalXGzZ+6YX^8VjLVdeL8AEM[{u91)mP8@thFo7cGF$^VQz8:,=R)#E7K2nR3;aH{y(1@#QrqV:#B-ZLK]4ip$s7Av1%f(ZT9|bnt1]emwL^f@ur:3w;2gJSST]zdhmGj~j^eogla5+{IAs}8@0{BYV${#qY,kk}3i#Z6FkEJi7-Ll3sOO=a~HCp2K:L7i$%*$~@3b2nTnMvp6;u)d/n(I;wq*VN-xUNe/)YGMDH~-13iv.3,7HxeSWjaA3|UJ[wh*M@P@eIPi4(IW.r4}){Oi5HM;cvJznm[{KU=M|^DS0d~$8zS!U+a$aFP+w4iZ,x2=0|zWAk$XckA)q*sLuu9M^t:-/]WY}k94%IgL.CcD.pg1[Sm8o4R|L*edX2zOZb$K8/{.Ju-s$$e+f8th4v|X%Dy/p(:2NJ4H,AvvJ/[Y2yaiBS(B;uIpQAZ#z1+4+7NVjCu}Y(D%7nEPeT}Rh/7D]J.94I5c*a|3c[3S=iBB%S4=PRsHAlfK(dnL+pH1FB#/c(pbNga)JjTNp1Sa~,:oRk=e*esixcP.FjMT;94*lfG~jdVbjk2aiTG@L{]16|3QE,b*N4q;am0b+IRI|2P4ob3@9,1v7E2WZ3]C-HCUn/8mzTC-8.Xv,c)MY-PC2=@rYV#%$cn0Hs-ayOBRKpfR9fwcFST3csDf}k6ijZ.ZTQP}e@f$[JW.c{fd!MX+%b)0!!WR%r:JaovGm3N[;TuZTQSa9Q{X:,P59J(aU~Y:/J-~ZO6zC1U]ORqRTwl[;fQ*,h2(Hd!/feV9SpG9Z2hQq%lC:/OZ}fNU9{DOp-XSFKHuqh[gL-C+E/:pYGlQ~TKNdLiE};]6r*TX42ygcuX:.Az6~DNfMM%Iei,grq0/CeCw]G0B,h9n/zBFy0U0Ion2Q:PH/G]rfsgKgl7cGLUay:F$vH(%FvkfDT9ew%s5HaSYEC6jx7!nC5*[a|-Km5H)EaAkmfOU1#5xg(D)S;#j5#jRddHPtbT=GSGo6H=c2!OBIauNauu7C)HfmHIw=SLWykf3M{F1DKr9OCg8tow{,e2]]aAEfk39$9g1ZMRRQ4S1|eg09MN83Lf5A]2z$d7mZAnbVUW:]RBO}0Ri0EqhO%!mYQvoS8}Y5M$Q3%f]/$;s1l=~OoUZ:hDl#gJl,J#JLRlnR[3!kv9g;9Y=l{8V7miY7(j#y}4!TI=/@)e,V$18@+WMbd-kTKtqnT=Dfp0gGpUh%769BHajD[;aUondeZm[k|+g3pahf3[#fX9EMA]vH}@cfXZ5:spr2OoYot8*Bk!O9)(/$pJpGgL7Gy2,2{u#*r)7%7hN%Lf.VN}1~2J[xSzeFdK}[9^BTS:V3pEYfp4.Dwd)tn/#-Ix9:SlLX*XufZJiCpdkSU]f}GlN0:,/C4+QiYWY87)qSO.AAByv%R;|E|/fWg|msYBk0aX{g5=;Hvn+C9c-=3CRiUUk;G!]O$*4Du%=lyZyd)ubuaWpN/)ZWTCKbZE!3C7Z(S0vUcYaYlo-*k$g)YA]w6TZ#SYWw{B*6MoQL7SX*mRwparn:j5;V*ClIG6yQjSk.sKUIG!fZRUp9[7ZzAbmvf;@=j!QF!/iFTI:b4H=-CTd=LDQ1hn){gs:aa=8;B%wEiY4hNF3y^:hlYw]!(4o~KubFu:|fp[|6/I2iLo2w}0x{Vz%7jrNYU@QA]sC7h(]r0$F5|#ZG,733M@iyJ{NL,7-WRRNVz~=r1;kTK;i$#zE!2:4$^!Zb9zT~qnK9MCs6PxT1Q0zVcBN0F-4GkQ:CoNic-onXwsZe^BB}h^GWExVozAt0rxx}M8M1hME$/c-*M-|$,c-=}u=8}sxCd8|oaXV7LU)dkh]n,R#/f4PAj]w*Q7o7]iQ3Cfe!m+L|nPr@kM28su:4Z.PP{CKg=Q~pzWG4m*k6;T-lkuuc8uAHVuIty;9h;7%]LY:Vpl4VckMeru+Uv,(Xsp9[W1wMmvw[R,i*oW8i#n}QCIdN(Lk#4IEq$USS41FC(*,,nF(E(NN-GAyIt+fZfZZ99QH7+g;0fwnv$@28E$7$tpETwmw#33q#7^wJ:BuJQ%%HMIY1O#bUHA)=U%HZ}cPqJSi]zWKorgoU)KA9e]$xDjiT3VSDPeU^Cay!@cUw=7)9y%Me(JPAep~m@4chu~48UraGZ92}y0HOeDDQl:[@a:s^kzpXSp$E.-EX3iG%|rw#^{0GD%y%!eBM5RaR,XYf[MN8xVsCA18s.j(P4E7G-}%RNn]M5Xzj5g{Q=9814y[5h-Dc(J*[uR8Dc%Z=4ph}oAV|/]y|.JMy1[{OYCG@VePi5.$vUr!^L1!mlTfm*ZZxGfoWdS#kLK^o0{PQ5Su]{$4!Gs(%oJ#-]6*E/g(K$UDgZs[yT!$a01{{10n^Zi@n]PE$;w%TI(bfudbtZ:j1b^epE*-9/GfD[/41w88;)*L8/6Gdp,FbY-s/3-[w*yjJqdGDRH:Gk2VZwH(AjBq.0}%%J=a@KmNnx{%%F]^ojhQp([m#xFRF*$097]W8q8*wAbEP)6Fkb$#m(2:Yl/2(gL7^G4d@dC%UgMun~L@90]Cyjtj#Xs5)z{g,{!UTU/s-A)2=4lcwlxD)*%ySuuF+L02skwF(X.xc$]|iTcm4)Th7jFrcOzx[gR18pIUM6S[rB=(gtaos98{J:o}D(!x[|Y)t9kOxSjiAHuFDJPDnO)}$Tuvz%IRr!2ydpIXy/#h+yj5*F471{@a0BiG8!$tU,:s~;cbD}z4-Klz(tcTE#V)C5-$+vK8[itghEJb#+x;Y~*KjiD28WbfxR#+o1A#rZH[4.w-]NIi.$=Wn[]etV~g;]4ywA{s#)BOmL0p2ueGaC[ve[HAxdW7FW1HW7W4-I*2YJe*,xu;JWc=#SpFzZeiJ2VXNXSJlC:K$~M)s4LbO4iZK~-6xpAMk3HKQbXUqc8.2OHi,w!7z#9.tad{#]Mvg)SSCX7AJoP2g^2zD[/Cam/EpxhpTNe$BcNtpPVZquI{[oYpPvEeN4vj]P[|W3VJ$nD5tp,e@Zw!dEqvl[YUlaDHjr^-zOpf.yAq@zn+fhKW%cW^-V2pDDY4wSlW@iJ%l;.@[-R:opviaEUL$~3oZNUYJHwi+c;QUm:9o(H=^o)fe};S3,o!3-=.mE9=+@dKExuuUiOt{O6Z5EA|W6~*L)vEf-r3BMu@E*K1*1(TtLO(GFUWo)70+Q$P4|rY7W+{U*0LmJXCOvGJqJ|I|a}z2H7*t/G-PAp].SM1ji%[zqdQY(2(^xE2^k~.KT8C[W)DogSDO0R(ym3V^{@sHHN^+|AMJ*hD4,GA5gyYj6Yt6A^kbbwx^xVD*pj43JIG29=Yv/xg$$1ziIk6ce]A~}Nb4$KfjT=eUnaR5UB*#q=MgpCwoGoHjWAfr)ft~}l8=;-[.ap4w9}NgP+-lTxCudH.x6SjV%x6q{tp.8N^khGBS4z!KUV@m5GI~.cVKc3TdzA}G%U$7([m34hy/}=k*^V2o^s=la=L4SWk%e7%~KXji/QF=uqInWifDz{;./T)I0M0M0$t6+2skY@F8p~Y.jQ#87Ki/m!)CqN#nXd23/y4.IA!#7fk:Y)Uz;sxK}X$h7r}|O2EzCfsn!yc#Ih@1OfO~o5yyGSP]*R!k.X769Kn/fvb|[vMW)753vpMVmh*Fz^NM=1vetjJ$;mA}Wf2zp*cw1A]D0}lEUajW6ys%t2WBiFk[Yoq7!/%TcikI47~PH%sAXxNt+{=ZGQJb-tcMJ[Om|/PDyI#*%sUoW{F.$,peka*kZ[.kn|,q{Tcl#sspJIeV46Z|(nylPw8Sl^o+:}ZW^PreP|5.hCq|a)Lnk^skH.*$;I[^,Ph@#W/%)O~Q^/.oIT]1-fx%whsOta$]td0@n{h,mDC%$:KUigVE/Mq4bF-K5s-yKd,jf5$/![T.-ARJDgza|s=L98#85;r2]v-jit,D,|8cx1|0QpE8z;9aL2}ht4T%EPh:oJk7Clo|g5a2Ibd82clFF%$Y:)zrA:d!C21#6GQw0Rme$5e.Fep1~LH%-b^86f3d*;s^Dih}@=psOn*nr8VqrSJyYXaVrynQ7!H|fN6VNiEdQJUkFt@v:4{Q(x,jLB+YA[4xS=d)Pjl3I%r5A9^06JczLx.#hOSfI$,fXIPb$;{1abb%ukLE#=lTjjU=Y3)V}K6,ig(eK-gNu,Kz05Wg0+EuAAXXj$,J;h*EIpd*nbqN4x5.A(AV7fJE%g5Xez6Akn9N]tHHQ--$;e1j:C0GEF4NcSUIZ5.NZhVyD$E$E-OczmNJgqf[ZPSQ-cmV5o5ki:)ddmIvh*{]d{3ItofdTcmx93q|*s*iebI!@~qz)AS-k9DnNngsde00JZYZM5biabUOOKV7E025.N%CB5oYvH/3*@+)w@F^0LApO{b1.G8).co5Xz,.~5F#,Sh=EO@;^Q{s)7A!/}|W-SR8R5%MS[OuCE,7q=+:qsM+p!%82^Ud.1fprAfr/UR#)]HOEzZue40~}$*B|FMjxRtF*f|y,KDY*GH0/gV@(;@w97u(92!):vGUl)769#.JLDC2W{+dL]^CG1TS8PV#yd30$@XWVv@4w(g;r$2oir+iieR,UV{iu.}FF:a]}B{w7:xv2Gt7V$gh/rO74mFn$MImKg.7%+K^ztZ*o%NuTih|ltBFseFCugE89Q;2d0J^A/C)/vzY{:A/f@|@!i)14rQ3]PG!nrzc5)G*StM:DWR(.Wm$3|}Rt$CT@=7VpwTbFTV+Al%ul2WUF8ro%VKu%D{UumdEM7IRd[=EEro1.x1D;ULj;xb;zVAhGKQLmE$-kgMAqUR2(4b8:7GpfE/I,fTI{g1b,YPzAL,:dJVrl.iAAlb1whW=!S^Z$!U]1!V(CgWI8W3+,oNi#wnPth!K6$!{[*4YkgJ,E|SCWKau.i#[!-ubtH!xjCgEr#(a:Y+8f.GGy-6$j|I02*kBi,kNd/%CMgaEF5J@{Xb0F7GJG3m+Bi2+kd0l[q^0I#OKExnkQNG/U*2y!JU9:FfplSatP=p=giXZRcXMYPlu(~TG+IIQYhs!.z8@eiF.HZ+i[4nLdl=Yl*K/|9Y1b!iQ*yT0QUIe5#HWeh4F61{3|w41/)lh[rc8joy6%C:x=#yAz210,8=U=Tm;t*;tRh1R0*i.[V2m1g93fTDp+)@CA!/d7Z+;Y,h=V5saN$%x|@Oq]146Rz*Hy7:GVJ^D~1mKQu1ifRZ;s62KNz|1!EYO8a16!{=I;wZ6c^-UEh%M+kquSMCZF$L(g,dn1;CMS+W3G^G{hfea6OItZhMht-WO)i:3E|ec7W=a#rH|Pu-/BR!Yt#KKX3Z%Ok$R2{)^qNt93y(g8+VG3f.9FChzIEc[,L^:n|;RLygzNq;RZ5-l)r*f;!+U^ww9R#JId.mQXsQoy3A)ukcRk1$s~:{+3GPH83v-fasi!9]=,EP~=m5PF~FTh7z{av4*x546ua%0-4,5d!%blDIr-Bc3@WUUJiswL;FuB5zjtI)ls0^P#V@6u$.%(UHG4rJ;V%5uN.CYrJo@J/R[TaOx]t8U$19:p)UKKLJgyzaJ%xD@ocMIjURO{.%E=QALOfsXxa0o3iAq.}A]DTj=;2HK4J]N,r:5|Rq[9Jz@k}ilOilg#BIUBHM9Ch=z;P$bIp}CK~2@=v:xqwK9+-,k1T$-Q3[q)^2|[)3)^-JyL^4JYQFayS+-9-OY^]qz/K+e*c(:hzu,QZEpk$LBX$B^MPh7I[(:S-P*-/u9HZupN~JwH-.gKGkn=NZ8B8uXW!76KyP1.@)mg+ct,Z)EPMzAi4FMP+RfYmRJ|chxwO8zeK5eK$D2z{X!txdaJEi|Opc]MyqUOateIiT9{b4YCt(]7k0A890mr2(K}wXq=3A,(1}-L*)btZL%qtL,Bbs[yluNa8S7Dg:QGXG[q+3WNN[E%C96|P^+*=7*W~niHLU~qofePv~9NG46^A3C/U7q1|-e$8#eNWnDVNBZEqE,j4xJ!S688(k+]7jtFv=dd]kRMpf9bV@G7On]ebmK~^Cwy=p$A/g$N,A*}3!Ecqc-aX@DB]pYV6%Jll(JGBPw4B2(|UnA9WiuJqVEo{83zvDvH[Tl=H7QZM3VY7nLGxui~SL%uycL!Q]2bs3dT;^OTSl@oVO{Uhox+ph(l!ad|9Rp2JJqhp397]ZhE-QN^f#84gObhCT]UhYG[Rn$+I#3,mOHjl4e*d#x):6i(HxqA7OkcOPcJjze^B-W0YDbd)g6xRr-N*wT1lo)!dwx1(+KDKiL[f(TYAiVWV*pvb4+L*L@pGgHWfS$a3l5xYLI/sFWt.[HF#!pGl,[.}|2P04mA(+k3C3x()$iE;tSV%Ch^#,vgfPUDhL6jPoXJib([HpaUFbQe.FX/dfYw;GQ1|5v^MXbG|u.HM-CsvnniZfi1#Th+bq@,+$G=lCIa:Jc{p!{z|7H])tm!g3viAjj+q}mc~qs%kPnan+T}9Ohrh}rp1dif8m)=czv1~.FXAa:[5)wq],gpi$KZ+$VxvL=ultf/X)s~Q5O#E]atN]$BC3ATT/[c0;I=X{aKAlYR5R]+=cH~F}*5K;[nhh;A01WZ.#D2{=,@@O$%oDgdy{vyZNNEvA;mENwG8W-XmbJfbF:)K0A*uQ;IJqx%c}[999)n{-D#DcC}/65/ga/E7d5nP6cfkT)~uFmCU(XVvrF!;Xik}-Yh.vflYF3ZwEO::YFF+@O+}p%e~R.Jq]#3YrpR|W;u4BV74g*.K}}@-#]38@W#5i-)i(-U{Yn)@(J/S:-Ov~fYnoSwl.RoIBg:nn5cb;N@HJ,le#x!TpQtrjciRN%^7geKSXe/yR#R.5Oi^PM(7bBl4zLQgR@SS)!%79T=7:48-@[,NYid]V3:GxkI;PE#CTh!f,eV2klF)}v6NT)%aq]R/BtybwT]Y=MyJIh;p3KAsEb2lT+1MFpGeGWOtYhis.S~pXpkaL7jU-Zh-b/PXxM;Cu|:!n{5xD4UKND$-WiEItm:XxL6h=kfrQJTai#cuNm-BS{|^o6LfQt1Y6Rtm6QKCT13AN,TX4R:RRJ]xBCZNVKY9StxFs-N/}h0|q$.7CJ^9=lZ/Bs)+ksq6CjD74D]PfD!n8~dY(cwMQd3HAS:r[#,Yya8FCoi[86aYEaia|Q!T!./wN~9=Ue!=7fRiQ55vOlsR-3#uc,4~J07AHbg[wYlkIyw|IZ2@wyHP9ppB*IJIYx|-g!xa,4fNxGy!8)6yCP=C@*3}Pkk7}RMt,V9V+O.zt2yEz8/tAx=h^sEB(|Kw4M~bIhgS~YJvhuM(6)kdLvim}3os6T)Lph)qgNTfkJKG.{:t#fr=D{eZ/pFnnkCwH#~b;yL2k2+i4pA-KQ|dQ4V,;TU:m|Z4W)*+AdR*%nC3fL*ewT6QNEl+,AuiGPJZoEn;7Kaey:ADl!QMuhKS|]lx[n37NXw},8|k}(uKOgn/l7NqT=|^Iq]c3W.IE1M{uPK#2HJyi4oNXZ{IkO]gzE{uOGu~!LfE+j{|:Qu8vc*qrYlBJnDa3@0yl^O#)3X;UA:e]R!E^0$~gr]1R;6+f|964-C7E,UioheVC]LKu4OQ[nOskeOKo8/d4{SbN1C$Ga3+XM{A4M7N+zNYObQsKU(gK,VSxelOJYT=xg9xg}rHKYUht,*M{)[+!$gEz~A}250!ctc{x-*0AX$}KCBi~c{c6tDm35P{!*rS;n[GCw**TJv55SFDH:2@gPnd1UzAa!Ghb^G^l$szfZQ7g+-8j5lu08]sD*7yA]vVFHmxl6f[#-I*gYx~#:/+%BW$Xg.Bit4*i^5|p@Dy}$m5pe^@R+ZMLjIwTI!{6u03)Cy2fNN+eh.j/}B|8fo}p~F,AG.isW/)bNYUJCi+Z}T!D}(fhjUjBvM[Fza,~xC](,T1F4^xBS(OnM!J40FGfXv6=^$T@5d|]Sh3p3#.a+eDHTQ8.z1l|pqNocfiG@cq0Js(W#(a(PXvXv+yNohX.I{ZOgo@so|3TZB!4!j{|3|]va.%B9PQCf%83:@,*dn)sT{Dx4m7:rrMP.k0+;u=0+LRP:b(2xCVW-95!EqA!u$!-X@L$/8%.@Tj*Y^a5[T]|=OqOtW[Zxh#aHH#[:~:l0yy#9U/wAy@Vo!=I;rRkn~gvD#A.W~!1r|4Ng,bB|$[c3F)VbapVr!:r+8)!+MQ1020icQZGy6D*Tf[2+A4$ES}m[.gZ!NW%}TjWz[ibyUGDPGsYmc3H69hCIna4^maoX((RQoT,YeBOw{rU-S-9:T{%+W.lzcklS@Q-}jX1^~zBGECRt]3bni.zjrgQ%WRCy:FcFzbCZ%yR)ne~M9i5xC:MHmvU@K.5@zmV!Wo|UEiRI*[Uo4gEL/iDcrTof|n*[R+rm+2C-5GtOy+h-uOY:fX.nCE9wcE{SVkW5{1vS:=ZmZ}.FI4A#EeSQ/SxgdfUH7L,Nfk}H^/o*j=Ka!;HafS[cJwIT=2v}C!tI]*dEW|oaYDdw+Q.y!zE^:|8N,;7$lsL.#rtIND(0,B@-VlE}N(Cmh/}8*JKeWXsd!6F4O5,(F.()f8,[J%6sl0Y^57D}pI~J66cID,4vHKD0@c+y[Q^-RO6]ZFt!2KJ!9PrZYuQ6|}0Uy~[u#;m]GD^p9(jf%ii:M|)]{442otr)WUSL;[pmC/XD8YrUPVXE%]RC:ZVj;38l;tN]WLlPpz.*9%WEi0FsZ|weg/lwqmMnIfj^L8T$JyDJhCCKV[3Uu2)AtddR*M}GQ1g)$BHlzanKZx*bkI/MYfU{m-hk}m.qUsyv}2QYAS7GLiv.IS+Fk1rM19oWQo{G{koC;DYB-xiq/+:J{XzB58;2IHXAm~J[j1X%HB}-U9aE,Sm3yDw]m{rHN^R4aa!8Kgj;Tly6fV20H9W1!iUgn*Q!j;BN~TYS8lPE]N6nf9;eF*]eeaUS${M9-tFvx7#syv.l2IuY9e5d!LfOD|OMfyAp@~3=RFKVU[^HKv0ph{rdwzU33:{Axf7@UBUW:t:$Tsk3Q1iga[@5Okfz[9gv=tCkp@3!Kre+Opt{$0FwVXFy]#KZqxc}pi#kt20PdqF8r2iuK)gEv(VEFg~gd=R=+9O{l8eoOONEG)M(HYwEf*$(]fS9tX[(xFKZ}8o{,}7gvwbA4vR{7;fs9V0cQ-P@G9i^XJtna}kW8!er+/=a[Vj3=}=%E=;,M%.r$vgfG!4it+^SB,#Yk-o=,sSV%C7Ws-gM2{[=9dpzQy(~|cr,ivUUyQ6h,-E.EQCx#on@OR-M@j1*D}gY9mz2Vqpg[Kh1Ijlq3,k2Etz9ZsC{THv$/8F5dUn+9f[Q0,I~PYK69HxZPC3ysA*0YQym|ERsn~/e=[sFHiM~amxu-ir%(9g3(H;$g5FW)tBF9*0RAn)5G)nuzXk%Mr^mBalB2/tfU;:cb^m-(Rw%Tdy[K%Yt7r)4D|-EAFni5/^K=UvDaBwKUmA$!8{p^N)qJCtz6+4vtucMDcn5)T;FZA;A.A:$*Pru[KP,{+.K/#i(-FP0g9U{oyZKSq,Wzy[ca=6E7*szbQ%g8WvEy;/{aBw%2!Gct%;H,W)4BMOSz{}|*gMPVNJj4/IQ8Yd#^d0=)SAWk+*~C8EO2cF%v3k))r5@~%}C9a#i[[uGErH7A(|=ylao|Ep}j;8hYGU2w:W}90xM,}n(eqBViSN-JfQ9ESWayV%n$9arPgBF+leeKw}7X4$.J]]%dLQLFY[;CCOmER!|-y[I0)|H@Osew%MICk+Rs;~55aET2Fw6bjhH2uzODaL/aw;:lJr7g/Y7}ZmeU6!PZ1pp)L55{.pkyVSLxoCnXrHcw:FYX-jMAR{7-}|PP4QYEo}{2D||t4P${$8{9/(IVoMQt@8/]sSdX7@NEoJZ+YyWHmbxGiCI(*U0y07aiOTgkV*6*~ekrALi$z|k%*Mzb!:IXQBW$+49pyfQL7lHW[Hk$AjikH^xDgPRx^q1lq-t9JqROdd*5$ubC~9f2p5c/y7I$GpPDALx3n.j#;zUU0;t7yy*YpcR!0ot0I9M!sdC+)B|K|[K*wEN3NdVN(1e1|2{:n~0/wnP*Fw}6j+4es3w|{a@@1VXVc$R{PSVp2bv+)VbWu89AljyoyZWvo)/~0M~)J%dX=WNb5vK)^pOYDS7y4l{ns|]CKxz(@M;yAojR-nC8tb8,X0.n^/YwWa8SInY/)/+{-#v9wqkc5|3)Uq!:xd,V.kt=.|Q|=1:[2d0+H=jPM$A)QJVoE7lp!@.eUr4OA*Ovm]I]gi-/eN(RRt0{z+jj(.JOS.s2iD{j7Q$i7@Y0W/4n+1uigo.Nx23{q:g!kl2|-9Y{:Wh!%3y3S]I9c;R/;WO[*D~TH164+.-,CegP/;EM#Fu,,6M$|RakbuV-CaH-oNJkovJbVs5/-0H1f7;c8aUI^*Bqw61[S9oeQf(PfRCnq3X=sI.dP8Rwk))bRcIqC+%ah;R-,/X|eI^^Chjo^FE6V7[F+*J[k^@RFv{+z;Zy|Gt5@q13wjM$BxjUVJEl:.L%vPGgrtNQ3*t$hqn)7l=v)KV(NTo/+Jm8U)#Gl3^O)XR-[dJo.GYB:v!H[{u-zVs2,i:l}@jt+0FD~wQDVmS.UKwqqv.T!b;p9|]m7~ggM}b^+XF.Mr[NF]2wO!d~riW%6UnnaVK(pkC;QMv8cD)qn9~wpPWnblRGsWgaF.$%-xH$Bw0Cg@b:xL9+GVK40dc[MUfv5dC)m~9ru[(l)BBV]G9AeMdtAAC[Vgg/1=jiSb,.:Gl]rIVJNLbf7-#;:yen6!tfkX0Uh-k84cj|1mb7s@E1]^]0*k9%gYxY^6#y/c^IA.y^@}Y#l*djJpEU3.~$|lyxo5Ij1vSbChzlvxmhilI;1ZYTQyJK]U2Li;vp$*;-Kg%IYTYpUsio{S82,/p.i*9Z^XDBSzh4;($HSBfGlMV30o+VC}:*l=n@z|K=NXOHskI=3}|p8uG!SVx6u,r/JU.t#Gdm8P:6cfL9~jG2deF5My$q{q7{yWBe~{3H)AQJV;T.=X39z0AX/[,qB2[1g1N[+L$}LVDRt2Z[(F6+;Jn7-(4nRdsh]zJ5m1%L1eC]HOjlqnIIuX-t8qXYr!z-%QWMf=82Y*EUm0aaQ}YzKQi,VpJJ/ewD(*N=Aa7#q.7gWP:4S$|NQojh2+4=fBVer:Av6c+qk7)naQWFBkO=-R=n!lUliXI/@u,yP]XNhpM5,dIJ#{h~T9Zb{F4LZ;-h1xvw5Uq1eREhKrZAJFar~V,a2%^;7aJM)lfCf*#XR=6axhI^9Xn69b,,#@n7b82^#XHmudtrp;#zBU82lSNdXyyTWIBrQKI#z6,@RnSoKaGM4fTE77TS}]BOsR=hXW(mSG4+tlxW=Df2B+fcD);/J+m!t6},+HjcW#ZznHE%d@E4qi;011Fw37%RGaCatnd[|7k#WsBDCA3Q!aMY=@0,cBcZ+4[pZ:ZB3U2#!:$%5R;s^7mNQlm)QN]|pK%JBG-c,S[z{dynC9XE]x9b{T%@.HAEOBRCXkB*S~v0N;MR.V{qH@+2GlB.Aj8rn,a%HNh:GEhC]]na7LpK0],u5vIn67SI)Lelz@-iTlg*NB{OP5|hd/dIUk%I;OV:zdOl*sHYq,($la5zx1h,oOaGQJNZAFTO+l(H{,}IPa^k:IH/VbbLH}{gI/yJ|RQX~6=G@@KO@ejyBbr;6r=0r-jC6:olb|^p}A@yQU/eL/y.!m#;k7i}lBGN+XmCnvySnO}6iav|B:K%=|3=G[EMwfDDRRDlD8k[J*Jh=s;fYR5LHOs].c{ktYWl-xV,lEbNG*,-8:oo0lYS}7g51N9eLBgFyW8M~|$%]^#BJ0*[#f*IR.G!~B(Ygv2)l1{d-p.j]/cfkHV:vW;pcEZ0e}Vn}wc(GpaEHv4;UNZh]j6gsjA*=@ZHQD|rAt4d/R6tIjw)MPUy;GbME;)%{O3QJ^zl!8BqG3voI*XlK/[^R3.tP~*#}TxzTlnp8vK,NKWd=eAn/:aXWvK1IBrOkF;prmTuB{q!3gg{Q9mL6,Vm#Sc9}X6UI+Wo6t#l|tvUT)1rDs5Q[zY(CJ@{w3o!H7s=F5+ajaf9*l%lZp@*qV0;=(}B1XBW)jseRs7/fPZ7CY5Rfwb(7tzDuS|004p3,]hhN6D/YvX3})FcZ:D;-B:+~(gkCnj)#FK[+w2F9yxzgUKR1@v%kf.RM{Bq{0[CO+yt65m1Ao7Z:YAHFy7cg:hHl3xUB:ZV/mS=V.OJxLW0OC]TeiqLVfL=^MYl(|QKRw9q;,z+o$fH57F!V8AGX6o]m)@q/M2lLl}2BS(iG=LMzdp@;e5z.t|e59/O=gnR^1/kNWU6MY3F}sbJLXEokRw3zVvk[Plu$-O/t!B9Xq^jHH[/L4[7d!P5IkJ)/(;tt+^yBGE{KHl[7xL+8wLjFb@zjHbCwtASn7@dpf-Y~}.pc;aEQ,|xD02AwIncM|Kb0v2N:kkufUq=32fvU24E=]f7G$-]87|]Efxc}WCusuV^!RX2q;Wj#2H9fu6kP~Fy*O1{hKRRM{[0ZG+[(Oi8){uIK%o*IotsKk@kG+oXP*)S*j|Rxj|=|X$93Qb#3AClpE5bXaGl4soW^ckwjE2-23Jup9i-oHFv+*yeAF;-q7Z#))Lw:UiU3Fk3))mDzkGV9gB6Hlcb.aK|Vl+rC5+uYPE+[7R~vlnrPxq)A(JR.BXN!h#N=S-g:YP::sH)O[;*=yr9bwCjH!.:{A1o/cGM-(BwEvlwAS#OJWjG]SR305Q%5Q^O#26DJ0N#(hDf]kP$2Nt)J@g.EyC.Ny8Y{7zZxFs,3}^3FHm|S{#8,gXQj|yn(7G]vHY;wbtVU!KI#[c$^Ls@BVjtm5YQ4kL61osrlc,yyO*KBk9w4sBS{.fz8}u6QshalY|5T)heb1pVJW|Crrc;47VM3x-5kAD]6Z3}[PlD}xJqhx0zP75Eg(wgc887nrmG[(FQ-Rj34N[nvb!K)+E)821:YY0!F]VRIR|b|aO%pwyio*7rh^0ZUvXUb{A2aFqN{/~,jI~f:HByPm9*V.PtBT%FwlTEZtyoqtgavDUv7.rd0NE1xJoN|m9[dK!.qRV*lM3pZl-MngGw{$:;Iokb%Sb4yCkF2T;2t@E[cfqV[61TglSk7TSM4CTrw(X:A,;+n^IwD8fd1a4=cW$3J3E.jgbx|Lb[cQfpj^UYNVk*[W+qSy.D6l-xu6x6LDyZOIw!Wfkw~+lodR8O2YQa3ZLeIoRdHX.+g%FKHK;VDs~[r4#l,3*C6X!KQXeJj4l.]QM^4*:rX3:{#:Z5m+aJW]53q)oB4(Kme9OOerj{Ly5bElx{7p)K#|7b;rt2~Xt{w(JD.q)9g/6QW!{sa^}Y$G-9:s7xq.RHU3)pVZs7B(iK#9ss5FfW2Si0KYt)R6I}AnpMts6UiEqiD*06$]d;1ghtxtkXU3KFh4V#GuLm!9E$$upO,8|!c366;8%JAutqZQ@a/0}dW=-kf{f=wE{Z@M!Cw$v1h$xym2Bulf.k6v8LnGSEAT;JDBS%hT6/U1,tT[NND1INo1!vYv;(;mdZ/nT%Tm18]QDr#9%bothvzIr83E3qu:./WAP.Ru9R0G2ElUpNwvL{s08kAeYQkOiGtP$Q29-P5+J8~J94Dz6b/3kAJ1e38T{GfjE9766R!,Tu|@zfX9*02/sJMb|pMO]~ci)R0)z-GMUhDZ29p=U/.y,S;s)7Vp|*Ku}1RQo[|gK=LYG2XxW:m]2QM^E#tr^CX}u9e}HSZRloco+tq9K34K~!vT$a{Q.p](Bq.;Oit0QuEO|C.]Vt6a,1XPdKFnx[rM,l3dC|dN)RD)CA/APanxze;BH#l[zUguk1!9g(M;{lyFN{fVIGzvfN|Yattpu^Orma(Y}U4};rc@h.Fdo:KQjoIh-)G2+2u973RQQ$bjBZn0+w-EZR^8=PW!)522KZB9u@!UHAFK((A~J#:Q0#-bWYW2U[}CZ$@@[1)GYx1TuXuxtygo-y[4,wjfs]vDs5xgF(h/ilKsJ{^~@^0bA=467MWX+x4qFVljdL[M@iFO@56A-*ye*x%Dmk@s-cMsHTh=USzGi/,1:-U/|nJ!PYFE3cS*fEOd8gK2||-D=NPexDt}aK^(Q9.4pUHB7mEZ@k/6;mJW~bXLF$9/u~)kSGS5{N]tWiYTqHS1QJ.%ea7DmuPaj{6W;tvBnF~^/AmgT|Wz(](0ztgs[XVHBg;x}Bl}!r.W+CSDZfy7)BMM/;-SF7XtlGr.;^=kda=}Mg]Vs=AEMN1z4XCEFpC}RI:atwmR=yu2p]cCa[;HqNOU!|rPWLbAUt)+hm;|;GSxHVooJFqr@Qu|p#z$uw^3Sz)y*!:-t%.Qvqe*nGuOX|4pmu$s**L3eAr]R{oW5(FL|-aT=AW%M6Fjgz{0IiBOWcBDW/3$wGS~~3HbsaPks8*IAGLT+xZY2%6RWQ^Hr;|HiKD+G7quEef6@2FgE-X;@%r0d6/;m/0D[BP#@W[Ur^z0|FTyTZ8im0%U^~e%=r5V:5oh3FGIj-munQ)OS8X2[XA1+=(Fj|Tm-E*}RO/xY4oZO-Bzf#iz#%SQPQT6eS0N1XY2|rrvnDodm6kG}cl~jU#gMC{7^tnsDhkjM^jUT4h3rVmt=xXi#LZ6yjkHjr$b!3O#E:!yQusb.$uek]]yn-4La~G!0v{-V$AU|BMoJ*Spb%ke=E)~ATqlLX/pFddtwOXnR|H9rm*m7Tb;6|WjRb~)TdTkwkR|!4-,0lcS^(,~{Ys]7obMRLVd7UI/MWRxOX!Xh2Hu!Es-(K:An.3z/PuP39w@ST9W!cJN]9C^rP|TkdDg}cm/8Sf[+~5EBZr@jOMq;u14-D]LOllnw|TcwTx(.H2$R~dMz5!Q#Z05M+}:8Nc29IJI9OPYay+u]o.Z8SRFP,t:X2ZD|.GQ/#kE7pw:rFaFm{U^m+/Nq/%C3!QRy9zPyXYwJ=fe%Dy-{}h-mY0r29WNe}CM~O;6xj{L^9.JWO:%.{jvwb*d(IiOPI4Z^iB0W={*=kVK;)wlUye(];IjZ9Lftvcl3I)PbbPG6%Wx-Qb%3,Qzlni/$uq[bbP}(4hCdOOLBVOqJjPiX:mA(WiqSs2s;%YK2kn8.Pnxe#zyH;P9y+CLcrKv02;95eFTJ2QzbtI:6|HHBehzt+H-ZOy3~yumow|UoUBmZ5s|KL*kSd669j$dGj[Yos5i:v=Z.gLji17M,2(JGv[1s,n6^HbQus9TD~X;M%Bn5ps*Y{Dd5jQL#Xr81yzW-6K)$[FCaHJk##e.gZ[,|#OkKaNS]Nyf*{zm!hTPq.V*D%Tz0TpSX|r6lxfqn(cZelnrn=|f)U,w%k]#+naVz!RO|/;Fv+8YHi$S.HiG1H6x}I[B^jg:yOqtc$F{5q8+Ok80uT-ts$|oSZ;bMI731lGv|0r6FirmGoOWq7;=MScKF/~(]D!Z|B.Zw-xBU$Q;N,nJ35b@JhQ,2%m6@^WWl7esbjIX|E$yET^W3JTlw!;PL#Z7z:MB=;dN2@11IARL:=J5T]x)qH-}u8aoti2Vd(w|eIR%xLE#O%Y%pTg]xPQ*j79DZB80G9q!mF@C]DxJZpvY]}uG}vtK}IaymTnhroCChUmERBgoBE[-Hwf#[m~]-sQ2hCA(UOp$4/zFZCfld,X-Xy6I*(^;j#L84)M4$%lEKSq6jS=Yay*Qj.s-2x:4iQ;m8hr3;zMMgjtL*Osk]+$bQ0}@/#7;htOAS]]C^Br)(Lqe1E[~#!w2[gE)I%1Fp|h:j[AqGJ[Z,p{ya*%y4HH8mg5$d50,;nDVQiT-NJyCHJB6j-RD!:y(hw6h%y^CwY1f8IbnUv%}Dz|TgoqMl#+fLaDA$AC{m;(82Gdpt.015/UmDPA5spqoQOii)pF;Dl{;ZfBl0nj;0v}9oD3}(QYZDHIW^^WQHJhXD|q9WLT97~!2!U$W$OVBD,rvfw(9*;,MPaS%K=*kkN]{y7N/M3pWWxQ^gzDyzBy#^[d.db*QGa6k[OhBV*6Ed:Xs]xmt8^v/fxDyp4U]i)sGqjN%)M+FqR[MvBtf0X9fz1Y;NRhuz|=|!uoJnL:WGIdX[-X%af8W#(WpI/S#^5fF0mCZ$]0nxxbBC:+=cZFu~Q*[s.BvBV7k4vF=U={r/(/!ujeM1p[P]er)4sdSV;(FnGw$Lc0$]ojda^S@]{vCDkewS!/q/vDnij$gz-u(%^gmr]E0trVPK3B-;g7)U,$mz]cZ3JESr{Wr9iPn#:|ZOiIJ,MH#:GIu3W5pLv!Ox^CAn)D!FG#}vW+9XE1M]*6Pbak^JB,6+C+ZP,)#HY+A(lecPgERVgssP+,2sL$K4r#JoBcwW~aw]ekHn=@Jo69s$LRf|nVO;N1lRHh+RKE@m!J{lQ9[7u;eH$JNKX.~oy@QPl9xhEUQuzFa7=r4;/Bjn^k8p7)={/KQL2kCIGFSbq91JQiR9nkZ4p90!36^QZn-jj5|0.^PAj+T2@ToU3dQVDlcS;!m/%|]CTxiEdu+aD|2]LWXIN.D4EVpi}{*)/+lz$f}/.Wi/aRWp=kHb7Y#8YI17]PUu7r)j+,)Cq^2xS2vB%k}qnhlXZEaJ4zvx;1U,K0AfORN}T^4{a54kgej5Cg9FORvv$%$NLdgc1%^u=L7a$yTdj1LXUi@I[i/-XJXwyJG=1MNz+Ued)6GoYl!*ig;klrzLzD4!V$Ro.1*^fzaLsanM/InR3;w3L.1p!b52e+bDw-*J%E).y1,]JG/Cjrd-(qBf(=J#Vs!5QFByf:#cbZVG+!$Z9%R%upU-iX[@c/Z)BPuGQ!Aw^ZyMP%[Lk@5A}^~/VU1CH57$cQ(FS5MVRE0mvvLt~EA1BD!#Cbl,ByD/vJh^zeeUjb$U-$FW6dbD@tdI[CR%CNexY!wdJ.wJorZUzmQsVu-|8Yni7|98#)NzWfQ;xxgEmM^0Q@gHE84V%iYeNMji8jNY1;*Ma)QO;(uR2%Uu/^d{M@X:/*9jboAyAL)VEJ%Q)h4Egh}GI+t+5j{x/6HV[[uo(MPF/)4Z{HeA{pvx1Ovy22vP2P==yADBB(ca):t0j0uP]vuBL2A8bLvi[p~x15U))0ta;Zqi,18q#OO[(X0zLC0#n=G[VIfobD|fv.y{qaQg.:#|bO6^xX9@f-5fN/1cDegdMRzb/Yo~]F9Lp*lyys.7GI4L}-RW*@V$)swO#5I#Q#C@opYG/9sI(@-2d8Vo]MdOx~}J73h1xy1)o0OZ9ho7U;aZ%%,Q=Vee603{:CoSqqu|mh~;Vrn/S1MLcsNaHOjHNVjU$/qNlA0G8e/6!LgKdvpmz{((G=7o(8/Fi^1{r#$UmgU,LuYsmJ%T-TZ]=Fwb4vAojz];[R)[e+kRBNYawfQfvVzEt]%=Qzl{])34meB#Hq!%K5BfryvbhCt}xvV0{WChc0|E^Jf8rh][+$aRv,w#iuBtCobn-ADTN^4ZPaUsdD2-)9,pmMu+mXyLwfGxUUT5G^Tfdu{e8h;bfQIl5Vd1jX2#+3nO%W)z|YRL+[!rel*,GxFZrS%Y9.J.G}e#kiY;Ob8QfX4;YXSd[C3n=(6J!$jtRb;5RbBE/Usr{8.ZYE)ytEFcO[=1#-M.}hxX0fezW!Y=59@j3kNVc.yp6.9D)XK|V($XLmhi4)r6^ogRjeks^;%^bj=tpspV.Fbxhu2Rs6-!t}0%5g6Zx-PMnobPGp64wabh{[lvCZYn{(2D8{S/Zx|,~B:K3/00SxfZh5P4gqaJCpyBlQvQaZDTOb=AMmy^4C;uD%3J}Pqx-QWKDNQ#cjYnM!o8)5J-a2Odi/G]z.Foz-@(iEC{UDZCknbRo9D-ekj7yXyYFogb$UQ^~wZDs=c9Fn.DCZ{wLbSz:b3%bLlY^Xl.IPj^47s^X/h4/Gf1Ra!PHNs4K{U,eKFthdHJ!0n(Zr$nblSY6SPF{ANd:jXtJFT6.kd6oKHM19{.dBb|)=WKlp4lbB~+0{DM#-8EHM+UHU#c-VK,pY^]pq#R4ykgmdW6Y(l/RA$7IiDtA/H%(Am0:OCOsz6FwFz%rYww6T=*{[sTFubwOW$|8M=D}OX/FM:,U[,EWJw8(=;@n}4tH+x~]-XS|grn@ircfYQ,!o|gwF%[8khuMUpfx|wrI$iW7SE$GS8IemB6*p,3grX7#h~M]m)l(Np6,l@r2$GEe.1KH0a/i5*fm%!0g-L}XbQdz81jbc9cwDvEvy$O=s}^jT{uylzsJs4WH~d.rnu53k#NHUZWV%@5i9[P+4}0c$Pt2gXLRgE@tfNZ,:7g5[[jPNR0;2Glm^0nlXiUC-D#R5sFk1|@Bg|G%}L|0CXtd@0~+U6]#l]C..x5|txjZGDBvt:b/Sl:RYhu-1s]VkDL0hM;V.1/8Hc2vQ12lJ.%E7eHM+tr=ywQ0t;nSa1=;{megsxs=~6GH$e9wkq3u1QI^aRlpR|avhG9SH+E}TngJ,j{K1zI0lKf(VZcxv!7]!()ja/D)duNpeUt(vU/|Ej~,T5!w5[4LzPmttgqp[B8kO*@0/DVLaz;})~h*KZSLA4ipn3Y%DjKby=NtCm3G4NhlNV!EUdltrLxRaPqdBQ7Z-:rf:7OzHVVp4s7^C!n5-$W*=-Bl1MoG^ec3T$$]Zu6b7$Voz$pF3p^4iEd%.9XN$fUOk^W|66^UM,G6B8ya1=nDhP6;op{Wedj28wjG{f;]^87ht]OxROy~yu^6n5id[)ToGSys%h;9+ff]PXUr$Wer9/uP5qh)BS%F1Aqq$DI{8YZ{vU}9wf)+LBxPh6pw,3;:JO]Dg/E.V;+*S()LKv=bjvFiyodKXC%]4Lr56yC*4gZl).G8qVFeh%/hI/2*u9yAZ/-WQ4H$@%#BV^={;X(XCjA9%I6*@Q{]b[{/]qp1qChj4#w/ms;rosp1C;X@4|B{0L}C{^+nSH:8{Z6]3L/m!:QY7e[N(,o1ja~jQA!x~,)lRO.;5d$!,{8GwU%)3f$7-R$sMe5X]g@c)e}V89/TIja#Of0r1iU8LV/owH]HZ%9:%)m,aw8x$ew+;k1uc%nyUuP2L-zmTZZGQ^O)d5@.5,1IcG:hEuN}vBB#+XkH66ltjBz=RPv0Y6jG.Q8ArR3WD(E1bgel|2ZAggN8A+7mvUQaXg8!Ldaq8vNonLeNJ%@lj^xRwFq^A3%QyIA2X.lyLf$I*sIm!;4%ME3;W}pJeMEjMh^0s2*.MbL/m*bIUSO~VRv^.V2H6ZmZnhB|lwAKcT;moozX~h6V]uu/=:!!1YKD+V2hD}EPjC@}{5=e/SNaqElef!s;z4$;.tk@4BU7PPE#ohUKN!;+BVkl)x)pdd+%NYR2J+^i)#@.*%%3^OnU1bZ5I-DldUZg!8I]^qY^.t0n#HE;{lh,eR^^F@M3CLNAI0=G!apV*vy[yw-3ZzVK~PaL.urvYiJS[ww)D#wJ~:KE|(BXq7j!C#s~e0X5e-b6aUh6FPP-ExU[DN%Od54HHv6lTt:)pkFG$#c(q6#**@,D4t;xxxO6Jx}X,ic6bFsPD@fE2qYS5Jf;|sh.jp%gBnqTNpj6yo.p;BK%BLRNppC/S|#va=P82.82cHa{;UbsqkLbA:@bTo6hzwRp9F!Gv$gAA9[9%,aAF:IhLrqH3!,t;z,T-YkSA@Rm{IV0a}1CvSO=b44aTg{b:n7%t8UL4K[X,}U|[W:P[-u*}3AfwnS;@+#H@$S.Vbco+.qT1sy*7kc46/Ed]IJ,dbl[(~6)906Rp@afD(3kt(v#uX}rFrQUIfH=[/}8g|Q{on.Y3u)W4e2CbYWF}}lWGSjQ($s}rBC1tFybVIywWLf[+N=O;9lZ:3Tj)-eOIJC*3C#)))DcGh)0p-%%4!^N|,f/):hU|1Wd65-yWg0u!eCGv*3$2I#,nh6^nVqRLT7XHKXodsD6E3gn4K;My]DdB72(zlBn-]4N)8CZhFbUJkq~g);DVw@D)t54rU,eIiy8NoXLY+B9Nv!KJ:Df$Bd;tc6CxPqJ)k2rT)TGbwu|=qt14+=}Zc52C^z.m.E#h0,mF~R9mLbFGH26*Kk;QF%RECjtwga8:)Q:N]un5bz.bQy0GyZO,M:cnI;TYsbS2#+!:y3v9-C*9lRlDmHpl6416dtZpXc(inSx~0!t3c,{YEulX@SP5bgMCfA^FWai0d6:m:-r!U[#OOWVuMLC7JfWcx,Is,ZX%y*cdk:kzroZj0dV-Jcyss.+!AOfC[g;qNW-bMFx~U.K;QCrh6P!/4aDA){rBwFqEc+]ro+E[T94KN)7%yxudO2{8)klC$aLU;!m~0p0IEYB+O{F3Zj:;}6PyA121;jCg!=02OwEtkb70u2x*-YbABK@Mwzd.xp!e,LD|Z^E3HI6-ce6i,ciLYHr}^]u8oM1qs7xS|tE8qrrUI!@c{uK4hU(A#W3Hq|ZlnKE}I24,F..-Az3RDGY2LVOg~djpH{-C(dWCn}s)aB*sSeZy8Qr/hfbDJ:E$u/kgdYD8Sox:De32,VLoyqVZc9,o7nlqx(G(RiZ^Gv%ub^WGy(1QnXL(1d^{(25W@Dm]L5y,b%SO^nJ{X7Hlj;)fqSL3rSL5[QLy0mXJlqB]i+%G}FexEK/2q6JTDd3R/4eONn^1A/lDhhlGPL.1MShDY+6gAmHdFdHxe2=yNZxyuAv04~CXDUv.{Fr432wR2nG=2W)m{d~}a/xK8LoC@O(zi%@]}[(zU;#+qH!Q8$~-hc2{b8G]/6WuhNZ5Q^7uYqLkHZ*aHgvxXPTca4LK[9=7s-WgU!@JTJ+=o:F8@}*GL7r/t~yTxj%5XR=rN:xS~-ail6x:ypz/jBorG7XB3lo=xlJcziOWPj|D+vO$%WHfy=[#Eb(R:L,AI+7Nj=8hlrFYUOj:b6I3V@29gi=Y:WW+J|Wqu}!T*w[:j-Oti0aJ(|$uA8@1:b{R0NCpelc.BXdN%4NRvE:GiPr/eH2Oa+wm%vNa8j~a.%4*jMR|BWVSP%ze+TJyr8r9R}beF8PCb39pdUYi-D0z38r1m:TBw{1O0~RcWo%w1QVrU]xP.aw./{EcGE/$Zta~S1-{wvjf1CT=)c7h)JBkz(I0os#5onNYmmYA,|yj)2Ov:^Elfp$]H!cDx~^80#ts[M5HTY+0WmtIF!N2r}tZqb5qK+2Gb1Aksl;GcFG9Ho]9dbf0T9il%1@)Mkxh(]GvG$V^#HMr)mSDlGirGxjeA[wO%y-(mKd-Tu4YP#V({{xKsT3W}.!2^)%[+L=t/U%lZ;dFsUOe~jpN0j6N7y~4ZYi)@fQ$:Ndw|!yIFZpKU2616WHbJEu%]d!t{8[#Q7(%{93HQ.h4woM{k$t/mg5Cv5NmFcVYTp$V$kf}]v(HfV95!oAIt[tgDq%xN6eWI!LFEhj/1FrwVB4mXfuM0;;zl*=4=)j$^~tjMi8u6pYiYDlqAV/wE5,4ySOG0i.bF|PiO@};PQ2me/x8#+Ch){*-xl8pKCpZEXL5gV;8!IK^8T:0NMr*LtU6g29r)bbqcX}^[1]7/yjFkT%.ll},dtNt]=+XJ{3JxeqXEz}4eY0u)ETFLobN2VLDe;6+z1Yf.@PKOag1Kx,^xzYB~j1[c[LreQTDa67d5zt)9YL^R[awWghl)/Bo%-ru!2MkL!p*R[4ty=H+34s$alTCeYdA:@MXRkt)-zD{HQ[oQnAH^3I,qK4X(+#IKJko$TieNQzqcUT[fOnLA(EH!kRCuK,+Ro:@PkR!ZRl0d35F!yp|]SeUuVrU]p9/K[AyIj4{OWZgUPfZ;~JU{e[*MX2E08a-Z[6T9n{9J7oP7JLhi=B4/3/L91/S@Vk!AF:VG8O4pnr:Sp4Nom7c4Xg{X:29,mIn*+gJG*)|pL}1jJ$B48jm$9%XPr]$Z,{}gbqf!DSHB5#B51P7c-MN=sPVeS3K8O:J^Yt~(.CjkJ,hx{JL#w*OE.fBkTu8yDka/9}[{xe5(lwI+:!bN;jsGJlLo@,-2G(%VIjdbX(wQ)%Kx2cm[=nT8MVO+D*w%H1F1vp,c{(Z!Xi*wf2P*VwSNS({EIC4B!1d+EwC62TJbPM+pqL.2YjOGEf2G(9;eDaS$v{.AfZ@]@ek+Z[kV%3[Bu{{s8~/:]cNf%*TUlTwG$Y!q9Gp8Z%|DzNC3{|E(R%wWh6fxlo7v[4RTRZ:sDfP3kpM90H@Ph*i~xDsBvg2iQJ^QQicob%xr;OO7,K(ZK(^VuYC-SWmfKKBlMX2a#1d$$3ubn)LlIScaupg,XxYNT^*!~6n5t:ZnarXR55%Qfo;R3h{-%JirPw$sZ]%I#g,ROrFS^eH6Z$crODr;0!Z0fyw{=FnB[kdUC~!zEu4T;rK|^W9w4:#UBy01T/)dOV@cj35pBTQBJ@$6%(@son7Q0kt7Co.L;@cCvX(2.Ie4Ws%VW|!TS:+wq,|sW!HsW%eYZX;=2dWN/KK0}s[-bIwvtysSvVgoTAh.IA^fS|Tl#UD1=v5}AQ[1!=5D#SHper[-{m)J-@^ApP=auhai5g*TGW{Zzr(/q@C1/Xa!-rJ/2wvBc6JdNEF+FCMXLYkz+R4UhdmxZdrwx#h.~jB[M~${2uU{2;l5sQwI-mn14kAb-d%Bv0/,V$:L*y,G;y$jz=#kHMY#TrKhrf-:7{3unWjr*|Z6UG:*K{}S:73Lm9e+HaGo*1%50-RAK:TBC8:xEpq]Tk2O=O.NSV;.$@wYuKo/DY|OsX..Bk~xvo:Roa%h{4AUGlJ}wv)y.8EvD}Xy($l^7x^Ez{L9;vQ-D|l@ZiY#!N--#LY#6-pYmuZ5f[8DX7)W))iUK0Q7NnzzKZbKj[Wh{8jL]tP-nl.D*QMiGj(9YC%avQZgM@H*2Z;mucc;-BP6w{pYM^Y|sL^^02:hJH,;7EZj$1g1-fJERrbEpgN99n-O,8eHeYodwN,Y4NL*H3X%T{zxUI0/1@~d-iPvsdGvxDX62PHbb3*4FSeai!8K@yKWDY~Zb2,ZFPtLBk{aP6if)2MaVKmoSl!|[KO-o-F$YLe0[,^{FKkNz[3pxNKELZxrc=m|(WyF]u/~kzt1St/RPH0D8#JCxCrCk*e:*{RE]:EfNi4iFfxbBLDx@~zoQw#/l{e.Mer(/(aTC$usgxN@$R:!J$,7CUwp.Ig8NVU;owo!]:N[X]s^E=Cb+nNHQICKZ#9eHvuT8F(S*M=uAlJs9sisk#x~DtGJq2gat,*MB@]cKny;0cndh]qxZA]aG|p-v8XjvctPqPQoSn6-E5aankeEs0^5n37FX=87L|ln;gYIcknX;l$coENpuIGDNv#9m|-wJPTXYD5r}feNy,M{ru8,-4~KkL/.{sQSCxO66ul,z]}u9[+:@*Z=z2zlQnZB3#/VO(ZpG=![D8w3$1FY9g^Ma:k%7Qv+j+bH+vR6y-g4|wXA)F(y,+fMIg9puYC*{:]FArMx60yQRI4ZfUm|t7Q*IhaWWqo+gE$IK(Qx/JR0^or=gXzTQI8d.gGGM6YdsFBYz]y@B@D!OjFK|=:XH|cxaW6=6CO5D,Wfmc7)}=jQA.j,]OLeB:VkYPR1|x9/KgRY^t7S{ELj3XP11Fs!}k08%S2UFo9}Oxeqp,UbcFRpG6fpxBN=FSM]Z%8Caz1NoSh%wM2N0hQVgH=9cKTKxBdxTg4#JOkV+,9Cm.#Fw+uAjNCrwKlCLgTSi7t-jGp41]Pk!)I0vzYnK#YZ1:-e;axgXz06E423x;Z]Q!A=55]lIDx60[A#]qz,RkFW[2u1TH%UPGunb4LN}rxSeR53MsgO|5*%^N^Sc6pyYmPI[:[)qhX.!FR,S0L6n)bPvVSI5kMi7l%4;M-!1AT5D+vy/vf{BmTVmxCurud*eq^6Qap;tLynBpS3-K)gS$f3qBg|9KLqw06k+sJi$h!5Z#D)5{3C7z~OZcDJN#YfFHaTVm3+c.z{-+QR7mAeU+~7UoS;xkwG,!pdO+p7i*[k:a+}8XDEjsA1J[FiU{z8ZuiA4[78$=R|i,NJ!PPH;LBrx3T0=F,xkXvUu{%{d)%no{/7.Rl3wTQhZM6Zdu2rjuJfI6PRm1l5QdIxH-AjyUjVow+yi,/$h$o)+uGa(BoqC%mLqj#@xKKge#.)Zewqvq#)i=G^:k#D0tWse}TGrh;y{O!C/CFIL7rb|FjSiJ-YDai!OEg:U@X6RD0yjr7plLBY$^PgSur+D4o/A5Z}ZOS*sO[W12[7=3878BD1VzsAMDPiud)(AsL-Vi+HlYSBrHi{3P^,ilWY%Ft2/}IeFg6*8^B=q#5XEbIvItj!1yw)Cz.%K@:l|]j29I7|VSj0J1msrs{KMF~X!eML~1zNMU=0P1mR(:r[f^M.@goiKkyj]TMlwu=A15!X5aC#~3q1|4H3J[.lY8DvZa1jT/s1|pSH2XBRoi1xfI1~:~=m:ohRL9y;$a+pZ7{5eN..4d{-s!c}OvH#-T3A1O+Is-E]OAx[n)SinDv76*5As;4/s}Jat%r(iy;K(,TQ1.A;Vd91kVHDB9!RQ*GiduE1D45:cG=TXfCgN0rme*nvj3AzdQBi2{xY.6A.O1wt9]A:Uh{WOO#^qopC#%,XMV]@AKZNO:9dCtlfo5nH8-]7Uv-]]4mkT6*N!d4DM+X0TuwZtpnk|qiKXkKt=7CUWD]VdsMmG@R0iA#d%msKAVU+s)j(|Tk0HgGGT!wNXT(r2Uc1-:xMRK(*M.59a)R{dB6lG]O|PgKd~L3~j~fI)a2A1SStq3T4:g^JmKCJ1fFSm3vgiqjzSRikN4zE92/(sU-e~%#lF{P@5[Tk-j(opP1WU0*26GE%kBU(|17cnyWdO})L39qRiU|yqcM:[qulB0Xyp$%[Y~Ji{OWpx$XFNZ];}({B0PBwoz$){Tmgg0oh5D|%L4BG9CC|[x=d/*%3e{q%s(AxPiug1sv=Vq=vSx362B81A;rBvBHG/AO@lqfvQ$~forOwQ|D{4A$$3x7=%}R:-EE*j#Lkd!y!w1$IIY*E{$5^6!P:%WaMYNs#%z.SWm+hqgPw^x)M6^6Zdb8^=piyJ!KDoK~JO/}Vw]G)qIy1Hnl!sMJ[u5[$MaWtHB]KyQ/]iBVR|vJjn(*kn=rYsBTjAZ(,GK/dmm11Ba$D8NV;{r]Q4:Pr!Tv@v;xIKTCfR)3o{GhV1tibCYgCQP1ky@{l9ILzd5.xrSVl~62oHfKub8xhQEJ}6IdqrIWNSs83@[~,7KUv5sep#HA6(cp8N%2X)@C|*Rd5+S5vuhcP3z=0MI,GlF}3yt:#|V=SDg~paN0Z5u+6(*Bsb-e36-h5/qe0-Et(!CQ6=mM22t{l#y-tuOWp)p44FBCnVQQ/N@TnzjFHWzH$,Rg=hFu1|U8ynyCi#,zufZy-XbO%nf%J=G$dC^OXy;WriDyB@(dHjB;*!Xr36W3gt/5;%z#eZf*-U~BCZuw=L4]-A2g7D2[n77sre2q%aBn/V21|JQZ|jFo5F1Mla$Ws/y;4k^WzZthKwOeJJp7PCdWIA.gqPykT}9#2$7^kM*N|)#=$kGv4khg8w@(Tc(5B$]IXNV2wfnCbBMkTw#ZunV3mmqT+9|O,ob]90-40/ycdc|GJ~sOJm8W;EN+$bii-H{Cq(hg3.TMy#r{mLTO)xA%]~r6kv{nSV*7+G^HU,I^wLby:c/8CSuXKI*RO=uVM}V3f6Uc~dy0Fc0+tnpFyxlP.@TjLB#,[IsR75W-FDc#H[HiZ+8=b4cAZa^kqI$y^*W}u9Mrg2r~9XD{q@[%:|~bnij+R|UsPwB#H6dvdwiTlp1;|6#IwYx45qUU7$rpKf,y1W9{i|*^p(gE{8s3@wgwLujHF$x*K$(krW4CWLMH[E(cHSJZA#ntp^@g|4iRMw:R[-iesIYW(0Gb4N%u1l4:fBfnkZ[[:v7t7|8M6Jd97b772{G6bFFi4v4)+F8FQ.6Kjiyco9AseDio(pSEJd56ujfkCeQF!.$FCog4d21lSFP,jt=-@me(burL(hvtO~i{ZKNJxeUWux=Q-3%#BY|s:B@1.WjGmfrf6:5NoM9;iE|b-3!4XpGhYkKLI*CL7EQ:no5Vt.IX|uuh6CB+H;u915tq~fFA6dkD[o}Fuc[%G*v#]KBNHJ#@Tm{;v%;|5y}*J9Y)zubi8@Zv4r7@YE5oU;SMa+hVQ+6$M.ckt!e(alf$VHix7AKkIcPrM:DJ4!N!4%s7c#1WUqE4BUdBerFMQ8BeOBrFY#1.s44KmtjOu#PCZnwk]$}3r@GQdIkfy*UJ)(TgV{K].I1/c|]nD8MC5/+Xo[mOf96[2WLHcZm*xQ^7*@;w*dqn]7Ok~^yg+7j;6*s[.0=-(J1k]9GbeCBkf64B7!4z-.#MYyUSTVo7sYkeinl)CtA(pf^F-hkz%U01vSK)zXOV$gkTB.Z2.4[A+-{5+q.NK$^!*8tfErcj}I0WEp.=i~n7E7Wb,s-Fra=s02Bxv8t;]t5.wvigbrV4PL$Oi@X:,iFeYR0Fz8Hb6EL=yD^,f:*cm}skxvVDN=ZQ={mil9Xt--bWYi(rqZX(GvB-SCw95OJvFd@n6}cV^35{8N2FCuQ5QJwgorJd[fwjRa~X7G4=kU0WYRaH{cbY-J8U*vd+Y[}o!6ps*[bOr^Jai3fDT1g!kk6|bKyLCLB3R*J(W@Rt4;,)nPx3X|X2OR3-zkxlkVR=vVI!-u)Ho|9|x$P94OWR)+yr-[$obf+FxqL7%J0;q:6RPthEYnsZUa7Fj-gF}NiuRREqFBUQ$SJ-vnwy+CIYIx:dv#Vg4TMQSwGenX7*,B9lzU#zXgit{N{i{fN5glYxYz77MxtIZ=S-.GpL^TlsP=(vC6#z:v+.fM2SQ;Ps6KVuo(;OP1t{},+R0A[+hpG)O3kvSBBF|M6feCRvu)/!=ccdoA2^T[].Xu7c9v[I@^@Dkco^aBCugy]/By)AJ9RV=5..jmT03Va19AP[gKlA@@wXHc{M9Wnvg4wr!z$-s^gBv+wye87*lxWMk:y2Dfx%/5E;CFUx*jk74drOP(O]M5qYh/TPOB,|l3P]8d]Hmwus0GV~oHRtqR9P-=N/azx#)nEE6o/p=8wSVw)H,Q:W;[3^l8EuH90zEhA^y#+b67{^]+a2X0zNHqbK#0-YzQ4H)ls5!ubbzyZ/N=)b=m@0AmYrZQ5Re~M7$,QAqnS}^JYRq#pCk/=W^faa*nWD:H12/)GmonKU#Z(iS86#FV%x7qJQ8y^M#*8fvuB][d=m:P,YRWHssAf@IB[mRJEn)$7i@Szay,t,+Noz(@U{B,i0*nR;%j6Up3AnN{=Q)..3W,*)%{(2cy(}M1oMT]YSN2g#}|@{sIZV0216*HFt~A,e/)}4*1~X9TO#gFo{WD!hY/gl;Xrq#q[CNa{DcO8I6D;88UrXSe$COyi~0N$uM#A[@,J{n)euuGN~Sgbb+k1oZte.+RjNrCRi7=zz15/n6zUVC4ko#H,O190BY=2Ls0laY%/ZS8|)2})3B%GhEqob:mxdFz.rnMeyc@%jPNZLW-2@(YFF2k.0|%;x)(y#cZ.OPoxZ:6)fmQq5y*T/IqEOH7IXE[@ZU+sdG4$Dj=%Dhfb25vje/ax)n%S,wL)KzVzd4b6Qaw9f3+%X.EWcO{j4Mem7K$Fc{34Zw4V1i%^jXR-q@.OXTMn5k8IZT/lKBN54G;cj;lV^7hq{M|SA,z75n]chF;ojJ6.uWlGdBeAV{,2O]BCyfOXa.a6r5OW~hGrVV-Z)UoDFfr=6Id/8.[VKDTZL4)n2Z*bFOu=DwGspdB7]TS~BebITx!:s1)ELNiJ|PBzMpUMBZG|q}8LSk3-=#.gN^.gEyciA:t2^$VmoEiHAX9bj8ihY9VqwXO+N@7h@S*ujeiQDVjN1x(!dA:Tjm#]X8}f)jVjsXR42svVd79HDveB5{/9^ee%#hoQ|pTQH]%H2Psr/SSG-545eX=X@Rhx!Nu+8eQy,ynOJk@C.E#J4r6KU-E,w$kaTDCU4*9cYy]6Wq{^Jc0i12YmSQiG6ctuW%dn*8X6CV.pcNQ:aE{%ZkMJ/8Vi$fS@4)SH.OVKBI7L=$k#S|f4xbE+Kx!:7)Q0@d9irjOd8#8;JWh4Z][r,:~B9:m;[(4b7@1]E2ClA:{#IJAmZ%QoLf4W)V~Fz1BAtQG#-j9CMLA4Pibh0$ZRu1@e)CUQTJl;lJ~{{9CiVhKl2~5Bpzq|KrKg-@sT3ad2hR6s)s4Cf^h%KYY:-6B%.)hV3Iy(2%)^+Z{e:.yd0Db:XcKV;%hzzFa*Ha^X]MGnM~NC-1=dNWKTvtFss%%b4c%l%mS-%o~d(R#H:Gf7W^ZW;|(%Q7uK4f5,Q%epj]c*6hCkLMfn#oudp=|aBFh[b@o1pdvF$|g2m)(S^)A6CF^adDOf=5Fv30^EmbnQ@;]^2qQ#58-v=j7thfk=Hx(2AB,IJDc{Fh@Y~eel%(Z[9ufb;)dX}B/.+3iM^Fiyth7RpjJdQ4!B|FKyMPJYAO;m0GEStM5mE6EHi,ENeHv*32cA38XRG.bw]Z*RPTXtRtl@#~eWZifurtX:L|=tKaf%F!GvY|J:h}-=kM-!kpl87NO@sO[yJK%2FyTE5+Up)7xtm8%{Ho=+EYy@]{k+MSXgjBb(x])Q%/KFk5$N%,*xmwLW/[GR,eHw2Ye48M^J}jJa{TQtGQ/xO|TNaGzC1KiZ)AO/.Os(2eTTFui{AuU1)LVN3EfegCH7zOflA6[i)pI=/K0vZ$yn[C7X1Rp.CsX(QfZY6EHm3sQKXyCU;zWnjgUFY#jwg[/lWz73ZYOY(.HMZgD4G~XiBzSwCAG2QHazC]p)SkTVv#J3IsCZM{]D|zTQim6tEa--8/5+w0mw+1=Rpd%k*9[GtfKuBH}dVyrG@)IZgc@,Dn}:1*=XgKcx.^e7qS%!3oP!|4:H~0(moMK0myoVo3vVU:0yTSQinv7gX$IE34+Tv^cGl/TT5npCm|sH3,Usu#XYLoJiuj[y[)J^Q,]tH)![ZeTMx|%Ax$Snu8%-ewU2yX9-O2sY8(XOOrow8|s!7*OOB;7qIfT8V[bJZ^9sNaXyk:)xszY37oALs10+eL^;-eEzS^2.S*1.-xnng9NgqFdz42!z$CYE.SUS^Q*]LIl8mC/7F.#)dPayIGS{QvXTZc=(kC6I8Ue.~23AY$P,Yq#$U:9rxkr22-k90d^=yjN9!])7Ms(msh)jdYxNTOPn%PW~z!(gy/T)p^%9F{BOo*=M/X~{TVk=A3^(oP,HvMl3iv5WnRuX)n^:r1um:7T+%tWqHiJj=2}#P^sS.b9x)X{o.U1-q,tb;}0Avz$A^!ek5c6U9Lz9NGgV-:26-Hon9DOJ~vIQUV;vu]Wh0QyEtpWU#)8;smI%H{1wp,B2z@S,A*O#scgjZHQIFiq^tZh4+qtuorL#v@K};[g{1[2/DdKlK;3)j!~:WA/|qe;MDQa:Lrnlql@KDTrAr-R49kYO$cZ4AW]h)LvoGr:k8^lBE2i4.wcXNMBKXY:C^#KG87/@8-+BnPCIAgShYx=K(aJDH4[gI-Hkn9YjiPUn)Q[2wzc6z=5J~mn%oc%;6Fb$6yYz+;,/P{%=Xa!K1n{W.D#qPP{6(p0N8qV7p6Urndtdo@KaNyidZ}(@WMM8BhS2L8W6DX^XyV;jReQfT-zAI{H]5D6Q}r^Hs-PHQ^uz4XeFh1|b;BxHCmb9P,U*sTAca*A5V]imIg,fs*0/vqw.w$nk!dzTLtinxMv=co-b32J!:ucf-!KTkkgZyiw1JZZCQFW;ROB;^W#8DTc[ir=L}6CKduh7{uj!lbM8]$3o*9KUSyZKJvvdpl-LXt*3!;|MgJ1^ET|R:(M.IT24[G8!$0%,[lavh7)9:8O4#PzxH%yZfuBDD.s5G]VydVyp8^%{,%|aIv#780p+Rz/sT^(VdyB0y1!4-|KZVTc*,Q8il3gyZ#04Qq*68JY9k*#DO6R,loZ{Uc,pp2(#WZ]kO*j:bo:(D:c[^wy8~no#PN#cR#!yALAm@Z5m1fL8BiM+Q1[[Q#c:ke=/|+@,{H$^jwaE^@=D*6}!zI|!CY|4D.S2{rRZ,xUxZ6;2.*AA#C7ewlX9d3$p!nRySf;Zm.*z!tXAB7ry[VhqDB#s/otd:#1FaL0Ho]^|R3YL10.K55qEJPdm[JPwOv2b|5IccC[RTYRi:=t/N=p]n]Mt:@,#$[W@qb]UymSylC/UMC5O-*KDc*h+L/aeo#TvHVS7KCC=y03Nvw(yT/pK{Uo|Pi;HScPNi/Jg-6+o61HP$s0Z-Akq4+;qdnhU2JT1eN|$Vn{$[lI56/|3O|fka;oaNWB0sRVkt2%xmckWFN:e9C/8,(E]qwsjI8*GYlDG+yct$-UZ2%Yru0$#3i3VK7Uuh@8uh%OuEQoO26!Y.DLN|SJCEJ%o%;z)F|1ib,UwS2fd;Fx@Ad(O$[,nVCv|XNin81lotRUw~mOCPAbGMJ+Ez*Kr@[!P5o|bpA~fSA9/pBqR[X4]rNqDCaY^lNBbCTlT|.SO!1{mrrL2^VUOWMT)z6HQA*mm3m@%^wWumQUh3KmgwtvPiX5z:QK;;FONbt8$[{#H3uJ01I4uQP@9GXySB=aE$r4($@M{iBpYcg)qf4:Tv%X{,u=TG/==:)U*p!jW8#ZhqHLTjQ^.-nOEvLnL*+tWVqUsv8=qw!^@wcR,$-39X{LgMXniGUKA2*UD7#fBWjM6V#pLoQkPVEydra2A{f^[dezrkSER$BC=;pVILUbTCbIU*YPD-TAlS944YY|eDA*}:8y=~V(OL+7F(3~Bj*O%bcV0w$U0Oy]%;l+GPjy#TbSvUs#4CYj0mJMrx5$0.3TI[x9ARF8ylcNf1exoQIq592|8w(GI7RAPDEz1lY@eKj[R:UQJ=(09CbzTOR!d)[NTd1$xNO8,oKx/Dk-@yTGrW;IuYCoxVvimhoC!*QQingzsm~,PTvo5ZMM)u$9fI6mb8+jC@4G.)$t75AG4-uu%5SxhZsE40Af9IrHf.fYHxdV:gjDa1kkRv.!9r]eZFkZURhwJ;n+aYXM4M//VNu.!C]qZ]kA;CM|lrXVp^*|7e3dqD-rK3P{+E%0kwTg=dLa]nRGGrY-sW6vGbxO#p(G4{BV/UeUG4MlK[}40mXak4J5.:57x@uTWEc-8O3+FKq3#/Jbc[dz%7%v4#:+@nvcH.JQR6Ue6W[H2TGl2rgw.tG$Syq5pS]94xSqA0g*.bZ5]=em(*|$/W]Cjum:uX](JiM:8r=KVSVN[NQVe(m~+oV2)V^NNFm%76fSaNcb2zlcQGFr[r[!]%#60U|h{fF%$jewMg0=7EfbF7(zel+7HeKRBH!d9q}:6/PVf98VjPB#[xd[%(8$AEVbSo)zw,Tc}AtzMb7o4xDsJbU/SUxP+M|Qe)vgp1^uj.H/TWV*/nH=[C(G@y#%J,z1^/VlVzB(dcELxh]fB9=5CIFg/m3#UNDN5C9ANvpYyyotAk(x:/.2yh.hG/5S7ISw;/$HN=!B!qXOVF-H%S{SQ.FCt4c@NOF.W/fzS!T8!]d/Sch!i4zDMWLZ7MZ*}u[m.pB$XGhtDzMH{.[.(9d82QxWw9y=NmRe+70}[Yk^wPPoE|;2t:2;/ZaPbCxw#gVo|Jd[92TC]n|#r%uu@vctt%/Yi]VL$wzQ0f/Dsk)yEcP{SGg:sde9h*=^4cx3,x0vo%jQQeiz.PDFt$w)QP=Gcuf=J0x2|M|(4!V/a)A}8{|Zi.x@gkoXFaB:/=8C;^aiG3aGFNHQnZy,k+wXIPF5717Oe6*%,fcKS)LWhac+/Jwc7sPiT9$8OS)%N=3Yy4ekC[MCa{k-^c88:Rvhu9mh^+jryN+e6z~Y]oX;m,u610x=SWTX~$8+O,:TWWqB,OsnRjOz^QR;p6!6y0B{(sA8quZ3JG-mn+CAfWDbLUV*L1:U%Jn4rGS@:fV~j]@3U7Zr=1+9IY([S)p/|(cyo{0HVT:tu6R~~1.YV*ao+^%S70,:{+$:-CWfv^Cj5b|Ae-#:IVRXVCwIl!G2m0Uuc6KzbY#5pv|meJ!yRnCcW1*%BN~;Uh;:jBHZ=-xnjthB+]S$77}Ok6@XN|SyyR1D4pSVnQF$WOU*(GAS7q*SDja3oQAnV4qIeprkM/ect)8Za-8^B%;)kYk]X2K00Z$}v@qh/7SVCk32.vLwxA](g!I=NUzSjVyndr,-XHy(^:CMEHZv~!kMIBmasG}K]5A/LXNJG#-Q(m8,@s,~+6!%3Ee;I3r@1.4bu=80Es%hB^w+1^k)%W7paL0st!qjD]cBcjD[T|:yU}thMckdOOjRyc1,3q93op(,CpE%@JV[9I32L$K=5Zzdc!QD!MD~8!BE+Ma=,u:IVV^vZ0PD57O:M0Wa3:O~Gz#E{Wa+*S$kc1Q8Pagyys/!PN,)qS7AcX0-=UndI*VSEDNZJTJJxjqD+iL.hECRmm7WYbw.Jln$t/#,#.~d2$3mpl2R=k2{sjVO=-Wz+IHM8-/D!Z^N=e):Ng601HV-V$B:x^3q9]oR6O/xwx,b}R2X^9FFIq+0![J9~u[aP+7^vue=XpM=Q^7anH,QKs{R]z0/{]W#!By{TDFK8/Lu8A4FlzAj*$J2oEa!SBJRqI}.+bSK#W.$0-o.5iL7Fa)sZ]GH5id3R;cRxZ*{!|m1sL/~3.GfB17,l9wL7uPVBOvZh6}#4@D$3o0I=c1f,:FAhCqz123g3re9bGVhXBl%mLAi5{(uB{GPs4^pc^-+Xplpx[rxcH:u;1M[OygGNYG3YWMZ.a.Q!b/hrF51qtSB)g+a/nJLPh)DI~)rM)z$d/va#nFA1*dG^Q;A);En/IG~=Yn7D0hIx{Lhl;BfQtk|KDPZpV|IRNpQLax[d|$ZhmNL{(wX{H@v^nm[pdUlGGy2x[{MRy$5SM0Bdu;=(;}UxsQSCJY6PRG/6+W4s3(8z)-3,0xX}t~aZ8BW+LA*9^Y,0y)mFZL$Gj3/Kq,n0VhW=}A.!6{EpUIXt$|,;q/0)uxb]G!d8EFU}O5bw^2FL-@IC$M=cY=oV)kGHn@On)cc%-r{cYfbl|INA=jB3*Z=.g=.u2Eg-:cylh7FTzgEK65@!dDTLv;^T)$;jEZLjFIzSu{+j8L%YoIcit7PwKZ4ez:zy}M2Wf%EHyoq+I)s4!8l-QcH2J[HGvabhqqlQlmXll(#0|YUpT~p(enABQY2C$EqIkgA$%Rtc(Tp+^nq.Rg%bh:;B5672[6;GUTOtqR)RUMHp!WQnI]y.pm0H7)2R/sP3*6$TKbF;lCOwB=6Pl(D:4;q3v0=v/ZkWalW{}7AR885|o1:mS[!d[m]YymAK.FcZLi1,aRkun8i}[WY,lo0^XE{ZYbVZ8)HlC4wYd:hHq3](JQL|slw1M{@,W=^,oc-sZYN]OR%(%2HwfTSZY9N)5n^Zzuj*)S$JvT|VgrpiOn{L!)wA{~fj.[6,(!B9-L3O$u=CnDC!L+TP.j;)IInn]DZMrD8rXPiG78e-^W:sPZVi,}P$W:Z@^pe%p9O8n5yfz=Jj7~M(hDnzp@~#:0{$gVaCvRDh(i:BjgS2X5C7,j)gTnxOj(Dx}*;[+M-%|Q{Z/83FLOgw11MqbISREX,HLW43E-7aWd)]%tULlp7BurqcZ!G*GjakTBj^tb}FWtK%OJM0d!1!4I2K.XdzSZkS];P;=i(g+d9r0T~h1M7xD~-tVCzRFf:0sQ,uy0u8-p|Ct#9HttsNqJ+w.h]IS{^%eF}t+}gG!lYqbfb2miVn-=p{0QqIm;{vw3)tZ(vh1Ohu%~iKt0vIyZg/VafLU9=N)MS.[G];vVuhD[@=ck0{fKpwj4Qc4[85kv~QVLa}grXC41douu|,Yh%iK4gsj/0G5.tGodbK#62g1aa,LSYf8fqeRywRZ+Nv+B:$^oWmhjAD1#t6,zSzd]zSMKL-d#C)(Zhk3ldm0Zw(p@F7-0g]+#i{54l#6I(0+v]Hi{7=s0,^uOwc%WMtId:7aZV4L%xhgmxho=l1.]2l1y!s)4s@C8k1ed-EJ5H{9C{5~51idZ5kMX:9r1iz^eP7fqHiux#G/%ap)9{rV0%NRV;@wGqU,L8]g))bYwsWViQ/N1W~eU2ysa/Sdzc;cB-D=NxvC7l|#]*ssFK8:Yw:5oJ^nm}Buzs.aM7[qr@J,Jn)r#!$:@:{}gqfc]gFjUVT*(D-!,R!(vGg,mXl9#w.kBm;fZs4onjD*3*$b@9,QDV7,X=*FN;lLqvGSd3aWaKoy-(Nge#d-q;2s52GVDOD^qBg]BV;xa6oES@fj/p4Jm6dwjDNzuQ-MAV$lqPNk(4f4f.%HflBfb.,Rhs8S]jSBUxvF5*$wDNwZL:k/u5na+yhp!S,D-KBX,p{T7.MW[b$c8)~x,}mbJrJ2szUZX:*Rw5=z[^+7%K%F8-Fwj}jdKuU]5;ALE7fY0YRsDa@,E[a1c)v,pRHOqD^jY@EcmEx]RLFrgDMFwZkoM1/,Gn^0vy2lON[.9!(BbFt4PrNZX2|S.rQG4IFn;yCpoT2y7s:.iu-$y*sSYVV%u7n0.dp[B1!ZDEoyBPk-.Cc$pEX5RHxU}PsL7PoCH/{tWXz2mP!~#L,l|a)zpkiF^7XK)8}nR6}bw}vhyovvpc{jnhd#:dBx=r1J]FxgeskvX72T}M$/tmE[1bBbEv4MpWwZrRdV:]mCStbaxLM@!7pqJftyRY=~dt0].8yULcjX^=V,kb;Dw;eEcGEJ8u)=U(e|WBgfl.#f8~Um5-/12I6GfEHWPJM%V-/0Mf5]=+UWOi[UKMZOd/aZj~.^9=wZzZY,Y5DA79|OEu2A0[,t.4AgWG[Y#Wqv)=.^5x2|cKP|-;A.NUFjdQLFYB--bZLgZ7^l}^N^g1[m#jQ)3~Zq@81)cD}Z{CiGUtkhrYSJOgAP[f)Y#y95YC-oF+c%3=:$Ew4RrIC{+[@}rM%QvbrG^d+,Hhmo%73UD@xr]/dzQ.R{Vr)VVor)RIL43-df:w02[$/%Da5Zc%qmqKhX0;[Y)kcGj(TZb}4;stMg]FCyET*-)q5[PireLeLCiuGgbgdeqeE9Ig/Eo~zxowaNusn4.*-4LqVF5c[*xV[,guUY*d:rI-=Hy+jiP3DlI]Vi2rA$YnOIz}w$GSrQLMEyPqBNhF)/t+IkY;elF5qcfcMWx[o6l,jFQ.tFoGw,}%M#i@uE-kwHeqH6.~gJbpuc2xQvRognF%^!R8n3,;ow(|8I|kzC.i)IHaUcme5t!V,NXV,n3,o5Y~8j)s7]$ZAQRF!t.+.PR3!P!2Kb^Dr.DP{s]hRBvO+imtmv;6=(g%WsPb(x{tXiP81rzGt1c+m)pIV$(=]Ea=6Y8}$[oMx)Dc.BqpWG}ZT{NAl5XWUk$c5aLdK7=ncoDs7m/Iwkxba[9{B;eAa~D!N]^L4yx)([9SEd,5Ja#x;66-3w{Wv8O%@pYMdCE=9yywEX-}wg.Buo;40Rc9[QP5uDw(Z%mX8lj@cyisFje#OL(~0)fx4:)K/K+Xv{KOXLA5mdbayb0,1S@W{.Imh=XIET+,)]uV)#c*CV#7.P0l09{N6;WW#@kB#,xkONd+4sEa2nUrdq2AN;kUI#cO!b*{7Ux#H1l~VQ%hdrDoBxvSSkMrLU2wZe#hrY[.t{%|{KVOBHt=.i[-+XPCtjJR5afgw.ymR8@HMli8RSKPd0]Xjeb]/GTsIJ9=9|W:WD,BF*U0-nGug.y,-oxhVhGur/QStv;z}-LRjIFWJ.EUuH^6()LUI[|vr%D-p8!Q!n6RJ@C5he9-u+urxbQJSh~lRjCIZ%c.;O:qI,^7p14Y!dS4F2#w^.)h57v3drKTMPwK)w[@vv@wslXAKg)Dm65b.Mr!P^II8i3:E/~H+.WH)cVxs%B(${CzKRPX=n7vPZTQv:;5,c6rU)~eS!SF!0)J5JW*-U/8/sF7^O;2|g~:kyxTj4%OrcLpt5XH7aUXnb(Q1KcyMiJG5@ac]i+%2t3+A~r1:kjL9bJtOUtm3V6!o{^*lw;8glVU,)i31mjE]GV+m|/ul+Vxtn$F99@}x@k:#VA8)Tv#W5M=~8l$68zl/D1D@$B$b.+|-YR7elw(OW]#q@Rg~v7b;*N4BKvb6xdHZx4uW7pueM:%BU:tJhw!av1lfQGc)Hlu3~]m9G|o-Px0kN1;;jmuo4|UNx=U%rQP3sZ=8oMnLQaV*s-J@8y+n1Q+Z.NNbCdJ)|6A3oIjPJS~l[,$:s{kc6#VO8ZobdZMsCDk@Gy{+7ur.dH.0RfDBAtDY.Lts]1Fh0tZTf0[[:smt!#O)Bv.E(j9l52ErQ6!ghae1qw9YjB@#=jVjT17OvXV{nvHIVHb#a0xvFisk9)(JL#wC~nA[zTbVxs!9J3OZmq{*t^4W3b+XStmJ=:XOvd]B~(!nA;cw.yfE###kiP!Z2;n+uM5gF[Y6ON4n3SC4@nY0ABXuaRH^2MrjB02d]qLE5l}Hjnb.{T]RA!CrB7fQd3IoDij@!,9pwP/l1Dq+is+yqS|0r@/tEOpRxm+t5hVaaKV#IRCOLFEU^~$}e{,1~L=jf4+HtC-lP*{e4eWocOU.x#X.:87(k7dTnHg(8-^g##{m;BH3w%(tYlI{fhn]8yi;65|FGG]l0s1tT9^.ew5:ai)1M9.ResGHfF02/H4]*pN(aAIBZ.E=:8bmJ9:axTj[nulF|USY;Lofge,kaLLg6ptk=]Ypt%cLvW)HZIskL@W[WeE4~=w9IcGMuMPYow|nV]]ni#a3FRp;G6K2UyZwF8OKw$O4nKf|-!K9v1N6J]n-6v4yz$(PT~.c}@}Dk=x1Nx5e(6RtM^+ke~h(fU^P)xymx1WDym#7iHV2(j;!Dx};cqx32Z;VA}0qE4PU:pErOxucf^FRFWUUskixwa6Uzo{BD{n7U9lVrSRKXWgT=xS/)dyI;E}jy}xnd/H}h50ii03:@^hx]qL@);E^/y@KE=sFKNWtBDZ7,g)c8pGksB3=z3}Q3xOO-za3^kY{kSKrd4s|Qg:jtP8|(5ghEAKjJwEhh!Cy/R^iLQYcZ~IR*yUWzC@y-@7lgZci!.OrC4P9xMKuPs7YzcC[3w[,uTGGY9z5HlhP#pn:j2Xi[bILtEpl1CWPAKsb;1~];HNnXKbCQ)O(6)Js(nRZiW{FJR$s$hnzK2V|ugNrPUe/$lh/ckg-)dz3Rr@yu:,n]Mn*AO3%w*rjGSEng,=9IQU(gJ%[S-d|taP#kkH7zWQMpJoVtDP6;w$x}ucyMCfYve~Tz#SH6:SdE]ZOMG0rnjEpfKWI,]=Jo/kEM;Q9%CnlpGs0B~]]mrRk,JZ0Xeny!!lbi/9Ht/SF.5TJp*]pV2^xz@cmNSN%Q@PR2T!,^fvl^fb0eOBN({IJyi[Fh=UlhrhzMbFXn9jROd)DC{sPYTg1oYL{TO.Woje0|KC(W/RbkFAZXf.H!(u$2T(kLNpr2#aay%umXK4JP{N8DWIWN0osl#=UQ/;MJ0CU#@7c9cD)l;(TquV[ruPfHd4DhB|C6!^=7IGtpoA~P3N[5%Bp3=]-hZ3@AwG{ye-6wos^w$ZNx$Zx19G/,.%sJ=eGM)PW|nhj7c0RD,,AsmEv@})V@llOXFtTmS2$S/qc-gJY@n+0yWxk;j[0/5R$q:)MY=lOEPg#7ng,/s+Rq64A-wegS8pT5X8Jkz)ilNfL;,;%A-Mu#y,sf:(5$HJk^].%sp:lEH8L:S$}!]q^rnCbsP]-sT5V(g}Td^Im/a6Is|)}4h+/%Ub3pz!c-yl!Yx4O6cR$IO+4o0i}oFRyiRB.Dmq#XE2HdT8x/Jl1y+:Dnz{{7vXI#NI[bQcf79Q^,7t{z+z:)pO3|+eQa/jFGb*:}CHHP+%Q!-1=.9[,)nFsVPL:x48RLtM5Nn(yL]Q:zgJ{VOL1duf48V5R4n+SWSzabkf,uNpiJU4]f!#JGt2GN9c-!M^F7x=a8]df!lq.RE7.d3IZ=9L@j=+WCUWfa.]63UJ~%5v:+YOI}~E}RVAeR!{DHEt[HKcmINw9=o;(:6RqLqRxtrE|glxcpbX~4-Oxk4!TP:ooi.gKl-N=|*V|7nmBx^L9.t*[Q,0rT-R4B96)S5abAQe.wPcBxF833je;jw!i~%JED4gA;;@OX02#9}60Q-yeeY%2mhF~F:c0Ygp)ua8v3m;lyB~9o:Mm|)DmTgT;eQV2au:cn+A3-VJSI115@cxmIeP2Op^Y/rp7~8y%Il7J=d:Wd1v/n)]h1Jl:MKo*.qe^nbf6|wo4-*(SIWZ^k;i127/kI]1)[JbT;U[uC$S{h9j31(d7F1IKwNxk6Nleiw9,QjKGlUE26UC)[Uz.fn0N2+B]X+4k=Zq.8]bOrmZl@(Zrq~EQA{*1;RJUQw1/R.^(snK^TSiw=c!*9W2[uVr^psRAsFN+UNh8;JOnR2;hP%3U3Z+n90Y3eK#[wPELnZ}143NN+Dv8-hfuJp,uvog@#UgfzmgRO1C8dXuNm-!^k9d${vJlYfOWp$HJdJ)GFwCJlC$KvbVVF*vbCLobv4C;YH2]Plxj%8qynLZXr;NUw6eE+#MkPBuf#}Rz8(.c(EWR$yGn]IrCOokUEs+AEx!S{x*y)RJ:~YrQiKci37X~CtC:zJU[0O@3y~z%.MrRK[xcTu01qfO{KM}]$YKG)2hJ[LcAk.~3:{y,WF%xXzkM(Y-q7T%}Jc,mJytfHqOE;i~;)QzSerA,OK=Qu*BK!aAHFeG+hI)N=p+s(TgcnP!c8qKMVRXqq0D[*Pb=4}gSArEH4A^*2xxfcK.,)Y.BH1XhZoG(eJrj@,Ne=S*JpcAM*Exh4i%H9jAq**1eju4J+q7F+7W,gCnNa4OkSwoB0/ATM*Y%Wj#zHTTvbLJiQjbiZLd5Vei!B!Rcw$e|nGy^!Lh7H((eGZ~1kL%Z=57W~KlKc22og6pyZzd,sT!t~*q-$Vd#H.YQKTlk6bvN]PAFOxZ,,*nI-mp}m4R]jia$-9lv^UlTFV.^--9ISk(N~m996Sd/(oo9ko@O2$.f~|KCgy%azgl[Xj/mGucZV$1/{|kFCKQ%t8L$wh8r#94[DH1SbGZl11sR+${=fY4xW7ASkID^oCQ8|Hj60z*$^oARXdAk)Fvb#krdu6KcC$#b$U9a.F.$^/y|=L0f]%pHW|wc-:6/2.ze#uaaZkt9OC++.WNEyTw%Bl[if*-w#6cjM~pSbZE3VD#/G@,-]46A.SPMA!ru]M1}Tdc*%qa+zgG@tVuKJeES//885=xu3aw9sxl@/t#+n5=SZ~uf^@Z5m!fV{ah:*N%/37N9[,+*-]t-VJ%-+@kJ9T9doAgtV5~Td|*pZC}jSd*O2+TUxo9P@}+v6x!{Su|jr2w-$TA!LbNCGL1vI5MFt:A$5o[]V%MD!ZK^0Tdx%fFe:t=ctsgD7yU0#!CGp8j{m]u5{JRbo8x#^GY(3j.R9)iUc=VkPSmy|]P3MN#M5o1ZnKURF|7;v#kEKtoT[H7,-PWs)WZD7x4+LHD64-yF5rlN3w4V;DZ4N-~Nm;PkJl0O3.@;5~m;{I:rU!TBSYI5dCJt3o-,k%-$RydbfOj:^|.fkF0u[2].W^rn#Xk0RRO=f=M;{;7|jmNz+-1l@j4lTL/(p/0t00i^r+W%},wC$BGhQ5.yV1bvUp]{jM$#J9W%C1G5bwgmM),epXjl;OsH1/k4H!H26-dsY2WQA8HqS|2j|qa1YW!2z9dD$~QX)|n0mpp~bnQ8ozZAwoXZ,%=i})I(QBs+yei6-cTDV.Y@[Lt}CNQH)u#6q2ksL{dZR9tyi1Zx]HAZ*ILBSygUs98n)A:p4wi;=KzHGnQy(I0zgvIHjvUR/pWWW!%@bcz%68;hQHc/,@/2LQr|}(;8kkPnpE9S*3ktCU3YBN~sk=m7Woj6Ye=a.96^=k+4a=5N*od+YZdCBr-om$!!lMmNssRO$nPhwA9][xliZh/sVm,XuRLM1|8AG/6mB0Y7W^VBSDArMC5[awHnugwa#eem);1;!]i5}/TpkM+[hdYk9E{(p}sU;h}hun9.~zxK=}-q+aog@t0PhB913r=e110$WQs|*9sElVIJ|yhMQu6i^d6pL%o%3V%AeZuX1^1).0vA/iCE^ssa,SfAz5.=Cs3yvftF9iWH0,j9R(8b^%[[of|j8Y,D//S7~le4!y4QRY0{QNHNYo65I~c/Kqhf+Cjf$#m~%HeHZz~R4hY+=W(,V}E7f#=tlX|vf%@KT,]my)!c3T#J.p#Q[4YUrxC~/TuudqNSR^x4[ib7)u-jz:k[zcO:IlC*W~~$t8gKyBTP2lT.v7wex3(3iIsL$6#t~zh70ukb#6*Q(UM)~jk)Dx{]C,K*CF{Fl-u5M,4k.;Um~3yzhLA5QPr%*^K)eIl@+*Wgd6dxn-(3:pJPuZ-:v5~B:}lGT;}KX#4/H00;a|l^FXpNqOzQg}2b2tq1a7udOfQSP+0}OZ8r~.4l[!o~x1M]4CJd,Wg(OFs!h.nk.}Mf|M)|]c1aua2(v6:|JR~lVED*^uSbf(mJW7;=d{/fBMbCJpDU%uCa@ZvB@TLRfMM(efbyUD{rX3ulET6rc6Yq$,emGX,Hsvhgk||4K2ndWP$B4lfmy|;J!J{3g@y8To,rNSJVi$~U)xgM$XM9bZms1Zu+Ammi!}J2/2q$Fl#nwV/l)0Yfejnb(oxcSb1hfvgprr95z+j$IZIbXTv0U~dxq2uXo0jp72)@xH;e6S8N@GEh*q+k$lGR03zQeg^Sl0q%LyY}rtDrp,K~,H@8E2[-]yt.*yoW1uD%oEQSly^DX.s5.PBj*qb+wH:CU=).lE:qXVHcd*!x4KIM/ln|DZONtabQC)lE~LmUlHI[YH8SyRgY2pA0l#R5|B0p*/heVHJ/dMG$--mT^mZZ;F2ETbYRejBlV8Gl|x0gg[-$!WM!Qs(fA)K+YiD*Y}FyZ@r4Y8iTkEtdASnAc=$I~-SdVYMwM#YL|^5[X9*kTv3Esn$sHI%z[5gHPx}!+R#p~N{OO@q(vUc|kB}|WbOLOcVy42CQ;ECDATy!FEK2u4|AUEG;Y!NAyp,.:HaBEqoKR~RkKkhYKHO}DE*,)p!]mTH)YFir2W}[ryo13Ac-BuU]i+@-g.I/2^zu]|H$nu0pMM-*JdHZ+spQjsz9}fm335)N3coT]fw(R^xw2vyim!:7NG/5S17rzXog0GiA@E0}F3AVKd9[|-;3I0~a!4/4o[-25qa$LC9YJcGhN#H4$8h;[!g@]G:/:z]m7(u)Yj[8dMWJ6-GTcqbAqEe@h7knCw|BgWdGJBYURlhjZedyii@aSw+Mm,ga;YxTZM9taWo+SXA$sAcMtC)%3uARoTFK%#a%j]nmNdCvI5*]b[N[Y4kVfeqxwlZ)^zV9W8pB]4(65U{j9UT12u-XtBLqMQX+YUM@yX|Qe-ZIK!CfHE@,!CN1-LpB/6t.U-I#=|z}Nt-mN*}NJgJ#wh~L7t7[GTVmAjpYrGbQ=.V(b5.j.d^7nc4RIk9]XnxGn([Uc8FKV,%|F}4}mq^jKat2o3/iitfA.wU1^6HL8yDxh$KLm^H1NnzaFxG:M~ow.)3@KEiHTij$xiC!ytJhQWM!|VY*rNW[r1DY%E-#@CZ@+XCKrzfk40ul)/T[{|$nLz)=iok1oyQuUX58R,,Z$#y1TxZG+dK9VU,g]098{}-a9$nBwAAFu/^,kl=dNb{wH!YaM|gR:2!g0td/^,oSlnR(bhU^Oc;80:9uPu[/n8v=q8Q.FoU^{Y(NODz^syC$V5Q1,mrB%TP.Eb1dnu@TOneZM,f6h3~u2p:6b$3wx[#N2}xoZaIbc)*kqimwknCn3Ng:c=N{H2r|wpCNK69q1(rJF!K8a/c6A+v~o*s4$6Pk76U1EY7@NI!*z21.NSV99JJ4)*+^5s5Y.!Jj7^q*-zqHr-5YCT*m:Q3j4uk!OsEK/w$tifVIlyfn7@#dYjNf#|o%i~X65.|J%pS:DjUu9{mX0N3Xhdl0f7@SHE)4LmF23U/{9P(Rs-]m,]8W[u9qxWvS6N)~%)MuscT)f8L5qSCRnQB}hK3DsJ..#EOs+YrpQP0P%!9:sY;%!NZT)O%u}n#x|iG11[|^[+t6Y#/of-)3~Q#QLIj@5egypF4mlHI#aejgEEc;;+0BCh}z8jSwzHN4)#EqA8M)Lij8Jz!!=Sv=O,+VmG+/Rr6qm3BP}Wsv=DyVlRrKaG]#DOrq5yXDxQ~dY}hmuO%bH7aC+SZA[bn1xqiF6^3cZbE7,Hnb[BuHto^byaAn@^;99H9Sn!bo~5aD-R~,PzD.]Q89cDNxvRj-wCZ~!uV3a!{q,J:-xvnJj;R%tJ^9;3+mx8fsZXNo){H1-b~G:EL~.GGP7IFNgsTuXoxoe+Bd/p$2t2p~azB,SWEk[(3p:cD(pS:i.C+X:-nI}{J)*|4nO}DMv8MPnZ]F$hn:PBImNLH(KXc],pX~,Qr}=t[H%QES=X,xa!bA]vYBsAkH5/FHY9~7c1;v##prW7x-A@BMzSy@wNRw2;0=Ak)R7btQ@czEE:fE0*B7H7R]DpOUH.Gr!;{c{tq0|Bx64eKgcGpCk*}#UMS,Qp*Q$Zx}qxIDz^%3xNWufNo(^U/pW]3TxA=Gsh2N*iJl.:^/)z::T3Sscra)pf;7Qtvz]Vf}ckE#);QINZN3@$u|=twL#Ds9l+Kb=+Yb)I!c5*SKnmMgb!rK0tfvXShr^IpyDbg5CUls%5L[]MziVo]Ah8AHy^zf86y/6eiY=)-Q[:4HPVJn@~L/qSRLQ#vEW4CyBl{,{4yc8vt)g9{U1ihA|hx0]Hu8l$AhFO#AC+oxu*i7KgfEG$~gLL/Z)c|CLjvGXPmDPht^%8K/f!JHI6=q=v2ZhpNJ+0L(G^A[Z(Qx(PWrag,gI#CEN.5izPIhHH,ba@@1z:4.l.XkjhL4uAPVgtWs8|/;#s6{D8uWe|^JTTE|Ba#K]L+3*8uz*E(,}Gs{RV3pjdWWKIRs0p$/$zqNY*abbsT8:NA4e/Yp6VF%1FB,:5#e76V{ujUgz!/ylUp8lx[+C#jzAX}uDGl);R%RO{HNhquW$D4NRn6wg1oi8U-J:2NKkKbp7*}*N9-qMdx*!L0{-e+X@nf+@4xg5zg2;2|OtrN(yk3Kj!revEo^WMj!)J#]);!}DOHCKSK{;~!,x.I28c:7E{i!L)ZSwMAyhR)#uw6@#[a}ooJg2Rmx3l}yX,Ep0oQV#@Adt/*U[8lLGqfuVFSot4HRmtK]wJn/XDJe5lqfrg~P!b/{-T2%zYp8pYCrq/1SdpY#Ye.C/CbRBD2c$vo1T9,,9mR1su,K3dkb!H/{2G|RHDN0o%=%[%CfR(%4!rh#AD..vZ7tLS3--xwAWX^{bT-0U6e0G{kGQ0!7WJkBI,D{tezrRyhBZ8y!yss$RMH[kl|G1{U6|YUYi86I{%/).(I~vk@+TB-=w#Aa2sCx(.do/1#EDN$e2iPSie5,aS$h@r^u!!c[oAEp-aE,^P!Aq~2kKJmhj(Y}*oFY~Bq}E(Lvj5q[9(XI1uuE/Ci})#;k.s,H!/wUvS7RI5JntmRGP,Cm[3Y=,N3lnzYK+m}bl[[.P5ANz$PwhQYHt+EZ6J@^6fl-9s:uLLEXS=+:4qiuR|y}7XSiUz${REX,~$imvO:TWOf[t3/RVZ/cGErwPxb4*|b5ny+sDjMCf:2XsXExb*fg}O:zBU.c19V)RITuBwgv^^f-OML^NLNpNZrU$Ca@b|N+v]QgRx|d;kCz4aDmK*@.l[Q*5N8@e@+7!.M!+RcV)w!z}l*jggI#(3h*#eNH]%4^4M!CpBP@0i,U.FQjPevPWEd}={qq}$IamBlOKIG6d/$m.vWN/WK;e:/7(g6#T8b;%T3HW%3jOp-h^ITJn0m.[mb{@5]2LL(rP0X-BlX=lp.2r.Av|bcI$*mV9N{$a)b3TW)Hw[^~=g;G5BdEtv%reNMt4e@eW^7MugSd):/JvRoY3,O{50wP9umImdX#-Mz23aisu8YTPb+pAkx:KGs#f7OekY]7,83l#l2W4z{se:ErP2%U}%[ExXk6LAk.IeYeLoLjaba3U,3UzRSJ!0NpZz(H$cb,Y2x;PgF!|Kbea,2|l/fkD,sBJ%iSyh}0fV:8bHppz61:I%Yzh{szsyx!Vuzj2FKl,+iIe^TNQm.fOoanHe%ubHQ6ZHhVZlQB}YcynvJIRHEoWuH%6Pkek-e1.dddLIsB6se8Hzmb/En0O*G2WeFPc+c~$:{DWYSp1O#A1gkuZI(]xt+EThqgX7#s}vOewzj9b({7kGHb{9vnfoX+#]Unzn~x{ff0AzQ,Gz4,CYU;+xOFtKYQdFjD:!wjRNc28/oc2yg51BkIv$9T|7X57m#M2B|7NqoqD,rPx[t37%pxT=*Tsn3Y*yYJ(-2JDccSad5q23(z3L=)Vb#JwiLhT1i5U$h,f0EanE|p#5Tq%m}/eoJ.DB7zeG*T(7%hw/LVl}3=1n$/ngWJWFdCAd+vqyuiCR1LW:jVp9tsvK]ijy@O]kx*C|%{R}4AAJ4R][3@3*Y:J4olpxzBa.O7kz^i5AV{W]QsFuk-.axd-$T3bt4*xYrfXgb1}7w{g7yn}[qrgbuZ%-J=Si.zBuZ.iTD;+)uLNwGWZ-VPfy+7SzaE6Q[4o*YeaY39(PWjw=QDG:PMo{^^pS@aW7Ino=Q454{;B,uXYd8k}ZZrVb5)fMlVs}zX1dAI7[s(!,*YhFe)!V*O@5-L#Opo[0c[+OLgUB@NK;gFrKf95o:UHMlPdmv4y@kf.|ajr3v;DN3wZjl.}D,nMa4bR{m7lNlEIco}8L7Ts})5x80SXLz]99:-jzvkjx.sca4vhaeI8jMytq$pqK+VE1Tg;3QDkPg/TcL=xGy.F7pNE1#Z5d(VeX#VD[[pzPaHEed!MA~he8f^l]$F|F[4E0nix1tcsz{YQx/csx7*D|pVM:g8E;:r+gQGiRn*YN)-$sD$b^R4i8Dd*/9U.!:ykMUZ,gRPH!qMFL^/b@)]l(}44NZj={fDSb2gF6BYMpvvLQbG^;:S!-QAIH]!#m*-e.i0sU^0mCyF4O;aija8f@U]^c8/1KM]0A6XEZYr6;wtSF@Ki3NFY0@,sFDwTYoOJx@isDJ/,6+aAPAsu;lZT!{Wvqsp6]l]ra81K,gLfwc33G=PWQz$Tgwq;=kW:}=![pZDHbSddh;0Q%Ph/-72X+W8Y5,zd2lt~B2jg-sCWRzAN|dSS#^$kKl%Fb./EvLAU+ny$m-wp;.x3Epywd)(E{v)VVc5+;#C7h[A,AlFzx/g6nXtQM-^vyl40S)flHGXT6ZcfMS{]!bq=HA7Xk78J#{*)/o1%~dzj(QWsv(/-j%g^K|tU(P-@~nlLDyzoz38rn!ejr#rY6MU4ARg5v9sfMoW.AZo1yM,m.=%A@6*8H.Bqk4Yxx!9X}]Pm0Y(G|iT4BGGQEk/g!n94(.Y[dYrlUdK:4tf4-RnEk;s}y=Y.roEk9mNekV02$n.Cy2#{Ha9O9V!ZAV/7F$A;S%Y]c/OD:]c20%,1~)b-pBft~NG2Ke-){uTX)pkq!2y20U[ciu:RO)TB!4kb$87fu%@fK+s:aD-:t^E+]Bwy@zdmCpkO4h)V(c6gcFCcROxBxNjy=CjdLlrZ(IS]y3sz#5DZcsc6EE$c8=I{Q^4tPZ=sOyxt~dL}]9][P7y.RCKKb[2K=C$.s9$B3wD2,puuGlJBlR4]rsL;ycODi}@R97|1;XAw/[f7X7*F@G/Fh!L7$FEj:{:BB8UB!R3q|I;rU~Q8)IQ]wsEKHz.L@]q,EH=J1dAV2+P62Vk:f@$K2Qc5%N+ByK0|6yk9{40oM;gil3[5Q-clB[wV{=Y,C-2PN/{*Tju#oi]tMKrVpa!7wh^;Xo2Z,!eP67$T3C;PO5);#,bJ~[N3(C:NRce*%$*@V[#.01^v:nKA-d(^IPci!Q#~m!C@[U/tR8XKN|Da)gz]cbg]QsEj2a:1fy=3[{Pef3F6WSVS~~HnyUuZ}Ch#@HiM}@!#cxiq[2^]tr-t1lf)xpuh#jMX^Z.Ta.F6UTSZcwaP$qp@kSvz!F72{@s$pHBS(|eWm0zH@[Q3U*g(n:flLg{]-G@hr4yuqwZ:s}2u{T[4S/R4zGwYY=8!|UN^jr!pfZa)^$~Ib3+V)0iMffYV[trthJ[!F;oP]f.3AO:/C2o|rD#AD,v-GAj[F*3Jq2^^|cT|~+1Cqk6Iva+7Z%Uv]pR|EU*=M.C{B^x)F;aQFhNuc4MD$M^8ZsM^][~5KT.8H2Mo$V{[C!*UvT5Ro[!~ZWOVd%]N|VaNqj$+tx5fs4Lb-oL7/WbBLr6afrtZo=E+VghLeRj!SfID2FZ,+CuU(v]^rGSOv;7Y9]kOCl,[+$zr~Tx[n8l9NdVK^XM/9[X[vD)j#pFzTqcom7QBPF.L!y;94f[jU]*WBc3ZuGqj2z8yM%3MVM36R]%~PqJnjryF0;nDv4i8!M*K1n5bi#|dexEe|4X1K%]iw!::Tk}hO6B|A#EzxwKKePYNpFx@x^*48|ty8^3nouF/Bv]ABDMTCC-rO/[Snjb$tI-h5ummoGx8t-!994v0,0.e6F*.FG44]u@Kj1.=O3{;s#-%J=%2r1@g%p/D{~C)*$;hFUoPlc!:$8;)d.1$2IE{~e:UPJsKX)9b[^O^bn~+zCmTCW=eFc6*OZvQwJ7%QOt+885{ycr{i[5F0qLu3;UmUAa7-0Ws5-Te%C!QSM:F1^dPptTu#O6P1v]mIIcP*1y+bwJ|u/Ku9e~QSb!a35eBX@C;~{p%oIrX8@vX4azI-C2PZ=@rkeGrl1ViOoOBL+*qx~GMvbvRwX{,1I)PeiqXSfI{05G4sr%7WKhqZH%d%Ig^kZZ%e4N}s9QMVc2f90}l3/lU71)O(AC}yp/a2Fh8N.g1woSNIO!#!}du}Y!jM9xhKAJuccCnwKar{G3cbn]DoYcERMmJk]^byEu:DiP[dTzR#%w5y{ED9@:QzK@$4-(7*h({NH1==5~PCYD{x63VvG#76S2|+kFrkYeiaA8VX@Yxg^^SWEx)6$8u*4hK^Ucm3B==NsO,GK:[5o1n|agMm78O%US#8mI6ms7~mb3aRJIiQ5X01$Br}[n=7#DySowkbX/oAvs)(Q3a.nloKhW1${PJat5Mzl)O[BxiFgDR0=WhK{.C$IDsddW*hUr3iEvPR$PTHNz)V1rfRB5*fb0l=~q~77ZoF9xnlw[boh#o!V#d1Ge:q%wtn^wef79+Th(:0b6~O+4V|b]nb6s:Ao4Qdw4rHA,k~ZZT#,BaE;FDX:Si1n+52cv-mM7@TMtg[RoVrW9.ZAGa;LrpGkfM/Q@MRdf~;e|LdVxO,6zu27gxd2qQpbQl(:q$6^E$feP5MW4n}Z.anak6kCq}DYYou#Vu(Li[;6eg[);=6-o36q59LRhof%:;w2HfW3~/Hv6hKY7agog@aVkQL2A9hkeWkNGo%fJR0,r;n4FoTUx2|(|A=7APJGa{o^]1DbMIKAAITeQ!k;T+-@Hj-4RZ0FTuXYH;E#frQ,i%#a3Ns8nMO0g5|wUV/5a,nOG-EQ~w)lYckN:+db[NB@L}~eS)Gq1Bs1Yxt)dAARnN[:Rh%Fs+W8L9CeWz~Pxq66qUO]Jd/%W(Zj!:zcwdlbH$tg44zv/TR#Br*;g2$^/.gOXz^qyl#k~jJRT0w+FOh#t3Se0l0zUGFFzR9S{#j}.qriCI;8@ZJm4GshN%KZ4fQ3m@|wu;jtUIymh$ChMt@x/32/hwYZL;MzVIUMDWB$HyJM}@a6NFTz4mrL==%|ORb0HBbX*ujcxdCVDpp#OdX^f|HM4*@Aj:$SQia{~%*HuFgq1XsU~WZ/ZK:!+D[3IPERlRj]);ka%fV:nCA;(#bl@TLdUOxJYzEsDa{Vw4rnye0Cz#u;@6wc-X*4w^dRe[%iT$CmWZS(5sSJf0k8DonK#%)#;{,|]iScpHK7]SiZlL)UFw2J.RfaNv7R.3[J.tyqcZN)j4ld4YV$FFvaZ8jdhyUP|Kp4deK!:bP$8JT1Im]$p{h,7~TUHPSsIE5QDH/vkf=yvrEra))ucqSf#li^Z:WGl#97^fUw@^6GdS8,fQsJ3:F2{I)J72Cpk/!p@Lro^kE($JOCB{U=S2woc1n@]wfG^8kR)vu5Z*O|jQk7sVtym1Wx!T[Jd])!^]hfD1}P2SMCb:4u/xsAVt$dJEZzCKRi/E6hr$o2/6YYsw6yAI@qETu!{7HvOZsVa*sHRT:zzfjAMBRsLAI!SVd3:7/,=[}jl=Ge6~IVOTuVB^5[d+ZG1B4NyEsMcZ1}@WL~Qu{9Gg{Cak$65CJku4(Ay^oyAAY}!)QhzU~WJ^WzWH^Y/)mQX3hBBsaV7iG)uz1W-A{pBVid4gpF^V+jFP:G!;mYGERy%fvNCY;naT$hJ~jto0;-9LwwegoS2mW{fHkjUe$fqW8wbRiz~6mzAPOFAoON}8lGDZiN8T|)r$QSn1jN:7TVWT6Pug,{pyM@nZmme3hy;e+S3kjbMQ$b3c*W~YEU@#||FNA--c)|h-YPskLnUcqEO!gOKpDI!y8R2L!zY$@b0el,A=!]xEy.NgR=Kg#=g+pKt2D}ysMGo6g@Sz)UZ{#[C-;VR(L9*3jFCRtA/3B=o/07dm.S#QU+L37n1;.[w9nwS;E11rq[05/cTXbLj9#lcCUH-4,6Q^u8}eri~U2iVRo-ZC22.ApA:A6Lul$OQ/;LL.uP397Of.{ysQyLcPmg**)7:s5#id$m}YrJ.6l0EnLn#NLXaaOXdkcdewg9H-}F*^FtUXdEL#Avjx1)l]c+na|@7v}NGle%~hSt3#}=9I|WVLu|S~32|#[u,P}*iS(XpOLt9Cv*X7ml$50UUW7=*G2y/uQ$sN1VCiqVX^O0S4377[j+42IeCtAz9+5*$-jyjoE,RTmU/4W8:i8^UHJ4mCBbpxybU@7eJ+9b}@^1,}R/Jhp%HLhG5JV]shB2MXT5*XdaYkaV27UmtxktJuT+CmI1FZrEHqq$SrZj=9e;yQlQ6c#Ubq#9iUplB;p6^0W1[jI$hP#i;r3pC=$IpUmL}7|(ov-3tEKOS)XgcdGF#zSY,mOF#[hNyHiJf(95WoXoS|}uf+KZT/r@#5A-=Te2h|F1E;#xy(sB|fl+T}My-T73h@ij^Ey0MsSLLarhc+Iolw~yWahQE3VP/)OA;c,;y9bj$Lt(I(zTPbLHvG(HMJ60zHtndV4;G:R4(^zcUX!E%IsQv-$6f-U|+MDDCjMY/5m3X3=oESOYHc]q5oD#1826|vh6~/3OkE/u#devbfeBmkaa6TtH:rG;Vn-eecxJh/%Wm=H$pUYJ7mi1n=+gg+koiX*NRubIqo+0+^0]},r9%eS:A..!(k*UJ$k$ktY-$8*gZNr/b1aHe{JPY0lM^2TFD$4o;V4GbukIXU.4c=jAE|DCf4~JfXIDR(I*qU(3Cucd3/6{T{C[H=(VU(Q~S%PTRRo28So8*u;iBMGIVELQ5Vqy*HUpSD#Px2O6ewf/$BIHuGexmXSSC=65yM+2}VyqLGKI9[gYzPJunHY}@SbPC!+DVZuPf*[2C0+9meVKL]aIEZ7W.rexK$V/R+Kqx:t/A1O*!q47Mi~0D8RwtxaD[i/T|(),Tjbk]ejW(1:KmsPjkEGQd~!SCo]Op*!npnsQV+n~3}BorIe+;^/cn@A#{e:67|/!J7]w.O(L*cdPd3MSGn6(olKnA/i~)0ppnu:F.33AD#zCs|rcvHL.QdlnC/h)iAFG-c5P*doeT4SF6Exql-$J#fhL/tGI{j8C%}gaatfig+s=go2umv!4^Na^..%,w8FO+hc%w;]6KUrhQ/XTj]R49!L3-QqYN$NvDs{,ya),Hh@vg:k-$8L57FKZEZww;1G+,RvMqPy4}u}pQ=,Ik@4ljSMRWNqNhX!rp;:if4w2ecN*a3v#rV:kFQZhoKVD}CM(1)A*(]/@BuFp)^hR,gnN5HKYO{GrWR.07}NjwxY#lBM3.zp0rK+R+foXQbb[IlY{Fl|#-#AK{swSd}X+F0Rs%Kc$(H]6{qi+qu%xSII^Tk|t~H!zP$#2!YC/[b,VbTn+jUICO%KJzk8%m7PCPLTg)CSEwrG*L@Xknp!8(/n4e%T+EI*6^{J4.8.3y16SU-$X%DMo#E$U)}#L!z}l(;,Zt-[i@wx8pjkFlJGTu48rtIC+OU]u$s4B*cyuz{sr^Vbd7#TAJ}H6;hvFgGewZI[ceir#]UJOIjE96nX4Dl#w*8*vEKvllRU8,I9Zr!2UV7pDXYFXfSbU*XIx#AeiI#m{F~2RpP36W~fkLMX%:6jBh[/:14S~cY)brMNmTG@ua|{aoSjTT=U.trNDO+WcGb/tk^3l;-vH-m2F(pcEZ6qxSmF@rcs2LUn)T*S]!U~eYmgzFY3QGkkOD1eZ6=gl^GEyPp%H2h%]K$XtwTfstne5L)z^JZROQBe+Hz0R9[W1L+/qJ:Z,=nbzZk$yfzuwG[4kw[dW5BP,lpqQAEWse!dtB|FS[hz=zTY-(%}{LuL76!FCo]vj(/5Oif5IRx-ZW#Q(sIQi68X4KR;$0KDlLY!D#~=j(i3pn7iG:F)~K:S1RQQ5(ewuBbe){SJkaEZTUVh8x30Bt1IQ/nK(prg6XuFsP9iB=E6D*.nmk$Mz^*;gOuZ-~@z!IdE%O[8U$o(/UCWABtlT%xlIywyIX%f*lY][.=/vz|RcSvNfbE%671l{AZQx~nqO*^Vd7+enC4T$d]y-=oX~pc5n%fD7)bBr9CwEmXB!gJ@etY^.=:XNUb@*[t#XUg^);HfsI(*wZi#^^9h[rV^L,pCsF(XWK0K:9;NMD8XR1965@{@as6ph{U0a3zZtFL%Fg#n,Cmpw|E/wbYb*gj|/8Ak;eafL]e2ctyAV;2:Ab@ag7{sF|3AJ=Ci3iW()rk%$xrqm4Ri5nW37JR~E=/gp^[9e5ykEGC,T$H7bze!A:^+e!Qt~Ur.,g[CQ4NV+^[oO]I0]%08aZH1DiRn/9=RIiTfGVOEr%:=^%V9ii]PK99@Q-5N.~*AW57MZ$FPoIObO1(G!LTlyeU{~Tty%+-@EwI(X|h.w$p+T5e(+zvgBgZ=p8LdIchq13I~7D:WdW5U6sS:pqmsRV.OJpsdj6SY*1R@/$VCY/MX8]Tl4ZJ3uf,/Uzf9YQf#(zI*jW6Hz|DfksxICo2XgXiWpKzjWq|MyGi}~e7YR.gWdqBs%$]6S)n9=}4XU)Vx@g]*qC:ODe:SPRe=m)#2Go,]:]Jvx[.q9,gO1iJ2!2Rk+q!QvfMVm#Atw85oETI9D(15.iBz|#+W;YHxL/t9ZE5YSaBDsE0~,AKGC*R(Yr(s0]}NgXz23tZYfz~cab.E-IEnqoDTM8=Lw%MJrb*0SzQ:|vvF9FH^uA-A@9~YxZC7}}H4l.kkAlo{RM[98rv3R]$C7oWBrNqUnoJ4P#{b|7%S}pfDkJzGW=5PWj0pTux|Hr-tbv*,E@vT$8Wpf3mWcYe,z;!zw}uZExzm5FJzd][KX:O8V,VGqV:!k3%jo,T)FCgtZYihr$}ZLm0Wyy06RKT}7k+:8p{4[w+|97[!-=Q1j*FPFVcE.i0CmR,b5XMw)Z2/Y-xuI2|-;B$)wo*9;tWc:z^u}y!=XCn1n(r7k0/c[67T$)]RT{HScht1!}xBQB[.4HT1MlZdkDia=na]e;P^T5[jUejQ6g4{HzM^bjJ;Q5BEKQ[CBHG=62]Uvpxut];ff6C3~N9WOK)#Rt}{Q,NAj)5^4[|[!JT6{MjgC;Gxy{zx3|)x0+(On(x+b}6zipSl]kdtv3Zows-.+6GwEGsE0GLpHWQnTZm7B[C#r+|v:T52f^eZ~jIN(jJWWo{M#BO6:FFuQlX5=^EO{o/OsEbckpl8Tc{koS4[5a,B);$RecxwrRARN0M=bH7OY{@ZW@Ky;Cca8IoTZwnc:,xko-Gr+r7GSi@-fAg$p3-P($L}n$N1;X0]@*WfHs5~7eOuob}3zML:5Y15tA.~M@,6xMp$Kq#mvGhuWhqZJlxD*DI!)cWJd8/tbE}~VcF5dSX)98Fj(%%BQO6z!4#4S7~[97;/~TDK6c9wTI]U116(o3j(wUM=(Rk,RDh,XYmuEZ[UDkf0%7#od/yu,C.B}f:ImOryIK6MDootQ2t]]bVpDh9gQbf4WK@|wQ/FKY]hSu|W2Cbx(b),cn.gIwWA/b$FbHOAA{p^#d2jxgy8H{bIXBkjf=%i@u{gKvZ!nA4gx%lCjjb~GX0hFcF7UUjPSVs}[IP,2eoBiMd7XskpG6eL0*AQE3r@A9*FN$tQCM$~@EId0[07hR=^1qg)jE%mAP)#h.TfpPm6Z$9.#BzXmio*2[saN0svQ$cK|n6VTlBzGa|h6P/OOmNwHW71|Ypvwj6V4=bP,t7Zn#/]G:!Fje+/]ahDNV0OR]:VuV~U%rmK1v1WmAB+Y.-Eis}Xhl(A)c^#MHuY4e^|fYCqtmTe494YnjOI!zTawhdL7.uw#Bc4a6xgQgQH(*DAZ{n8,1mPkFN](U$5UK-4mwXOiBQ*J+R/ShxlBmkNFRPRm[fJn:c.plv.0*0~H.IRlkIh|OUf0UjSoTNRpsIi5#Ztzmdj%DTL$UebB@N%YZTMRqSa92#;d3SOYCqbN7^3l*Ah,m)eI5iGQLd:Z:,%~Io%P(h)o2UsjQ3*87uyzfoP[YD]Fzv0$AgweR/h%RqlbWBd$]x.A{U+C}5@Da*dmrjHIBt01$#Va|1TU1$ae5LUT7zSW+ctmG/]FNY[0g(S^f:M1u-}ZrWATmjbgQXPBSS[4V=d1E^)WAp6)BrM7D#^A|7TLD3/,0Sxb;}}cRLM*m{]6bJAMphRXRmFs-3q9ZxW:{9o87qhtIx(Sn4VOuu+~1MH]{Ttd.qY8l7GzyMn;id9{CsXb/nPqzkBI3Vl^3Mh$M7=Gi8*cxM+v5vemQA2pOM5w(aYK4KJ7.z:18%G1Ar{{zm83vPDdCtHOntI!vp=~cqlol/M8E6^w2Xb@Sattxe/G:+gq{#cjujuR:Z0qTBwR4bm|6N~^RuvT+W$!16(%%Dg;IUS4:g:+l{B.eQQtr2g$;L~NxtP|OZ%Lr#652e2D!=2%NAi7/itqA6Wa9I~|7h.lVBW(1ReK-vt^YRfVuV2Z#Vmm#9Ysv[;Z-d8.{@miqe[tTT6hDB)j7N/cr6uDM:{1r|(TB9Njrmo[=8@vIf07CQgkjA+aoL;kh7w:uKaP*hx~XF*{MRiyA2D%shZ|iUgdUkxOaNQK6H!}A-RZi=s[WPU9:2tyS1rS#q*T1x9Kn*0n0Hj$*=egrTy#g=TlT.L:ql/Ulsbz![rgN2F=UV~bN=,F@sdLq;Df|(c#+3Fhg]lDBBA.9^M$;8o-|(Si7Yk+$dI]JuSDvbD,p/Yn[jfJ5.@0r;a.8-::]t,3kdj18Is7=k9Sm7cNVx@40s+(FFCwI$1;I3GZox|R$oH2/0z:)DS7hG(M#WxKq-ZgWtf.hthoJCc9w/CV/NB.gJO9xH^mH{,4mMi^ttwZ[^7];2Q}T}Z#xUH9^Dq1:6AX-WP,q7Ag{GOB;HTjP$d4!M)iv:qLE!loihtHI3LC]R4e!MQIA1[PN;iqoq~[kdyAPKBw,-,:b]r~Zu~t8{QUifVlyLKSzW+)+%s{|E(VGcEAR;G29)73L+|k9#Kdo~Sv3Tx95WZ.d[e63^f{B-TJH=(hMjLggYt*h8qM,Z-TRtD=BrL%V#1!OVL4^4bRbNeo*Mnf)hKG,O2Q4!^qI|Xoa6Jmsep47mTnx=V8Mnld$.T0b2t*e:f}LnJff$X%6}3@[V3)@qK(9cL|h363fN@k^yZ~mG*,xd@P~qV{jXu.C^Y-LyTI|W07Qg-da-}x4nF:[{+1%32H,@Tr87kCA(/cK.{%^VH-3=)@pP9HKvRALM:JIkAuVdA*m9SxNmiX+Z3b^$^/GK+;GBAi)zm[,mbCmG:oz1+f0QkfiSq;I+E2YG6LhqTbGPr81qcNQ6JE^)=WVDBu#lFJTUZZFXP~%GCGz}6eA4uEvHeUzM,sGj3e}LS8b/Wd2b#Hp)ogDg9VHw~G@%th]OEANUNH@A;67:emLZ9vOXp-IP}{%m]VB1DAP~Qj-3ZJeN|=RJ-u$X2YyhGS:xTbKw*tARL3t(epLp!hv#rs|)vfES6Yo!:%1tErBa)=pn-8)2cV#gY*nf[:Y9%8OR/|~oiZ0-K%)!6Ah=Cepii+[-RujeZS,t#BhFAwsLtQ+$s:5mT]MB%a2})hIV}.i9Ly)+cT[xsl%~!}vqb(}Wee4SfHB%yx=Y%.)#wI@@k$mcF8*ejcE*TQxz9Hr-et%o|k~Q0K:Ojpw(}bFs4[tmEloCXpzGp9Ii*s=G3o:7ebFd^{z592x2ebK7wL%R}MR.g:R.d)c,bpZ[b+g|Ui9{w$QQWy10rnnx,Nr=wbQv*naz8f08tFmp8*a@2AiQLoc%sC{mQ!V83)E%awxyLe.]nx.h-}/IcQo%@DCwPiB64sJQ}Oze!*U35/ey~H,Ih@+ek~7E$XN+(v]vEd*P3DT!pZ-o={IuQCYhLMsM.omu)ls6Wyb5Sdp|l7F9$i%Btw]9WijpdM^FqRq^+wz/agVXa3v%2-YsitYFj:ntY~iiK{l3}#3:!chX@kBJ,(C!x#eMh7{{FHiWi0=ZNs6X)8rIWD.+vm1jCL@@9Q1xMQo:.N3,aBJ-J~+{PkNp9/8pLG]n-z6y:6*%3pE@frcV0ByouuH3]3V7sT]vRkqw4x-7|W^P~ySFU=]8JI[/k8Tn9BA9f%zP;nAeK$Y4dl.W-Nt0@Ytkez=vMtPVR6Z))/[sI4cEp]gv%V(cTc=/VW.#j.3gNa8{Qq]AtuGzg^S9T[D-U6*m65ts^^Rg1:d9s#IQ4%K]I+})~R$SK]/D{IR;%XK+I)fTklXuGpW^6wqn^sbxA4OmoikrZ;GiKjzC*ji5)K]F~#rOq]/z3UBD]o+-uZoUvyGg7yBEYTR!gHycY]d@7yIV8szk-=@,s,If:lkWM470,i.Zy+sW[np6SHJw#LSZ6vKstd5bj+oD2:~val6cgH-@=SZb-P%g7Pl,zJWx-%lUyC@jVc3ct)Zm{gemY@F@HBfvuv=ON):kzHn1[oArjYFEU3lH+j4n!!8k=Q%$s!kkgX(oVx6UAAWn%JaFM%Q1m~:4^g,y4hdnD8:;l/0)E#ZidPYY.nN(~cqc.DMS(ZJVy}(Z-my%8fuc*Cj7@2RiDb0SdCZU#V365e0glt/}WRqoEn%Yv+vPdLO7DTgb,eUc4LYb6YOGvWT0!5l3e(}zM.oKG[z..(v8[$aYfvL[)3S)SfD2#Sm.s]vw7M=x:@NrT^N*Suk]KRN4VmA6;$1HhA%SpNC{.xKe1%(=z1aG1BfmDzjT8vN,D*Tu]M!6RvQjzKol0|]1GfZK)krE#1PmWRWojEiZK7m9#s@5LrU!8]6t3Qnbz(x-W.Z/dFwW6Gyp!u:1Ox|hCKwDAAU{*6tPjl(nCR80RPE+2$IWfFBH.S!4foIAxHFax%8Q%e;iX/b;6%QXWML:v0;2K$mpre2fF4rhGs~gVG(q=ZXg9Y-zx6$YYD8YiF7Db1w^0;X5u!3*s:O$hAs[08fag44).a$!pt^d*+k^A2BXmcOejHCaW.O7[Z1[uH6L7#oiXrI,gwwaZ[xp+lWru$!J*Rq+ky7IxJzXWSnq.*0sXh~YSR:cFH/WUM[Q6%;|bsN8Mg%U+kY0KE=1-Up$7%hbvx:a3^CvHo1j98bSdiOfcH,l+LntOiS24Ps%0[,~e+nqv~Zy6+|C-$T=9O35Oo*[c9LArz}a8B:f0P=v}){ABN4ZzJCQIY{gbu:sPGd;I1a;2#xx,mvF^J!-%SrT[baK=OmaU[H((TgRuR4e;ic|3#4*ZM=eSJQII0A:egA+xf02z*d99OB;dG1]%cLqJqfc=a;Dgv-pyk5t*WX;-cD-eq}HsrB-$88;{S]Sjaxy7Q3Ji^TLHc;*%eoPf.{!H:=[w|dgd-Ikb$+V(d9+$}nBq#eA(u]uFy!5;J2$%)-xX1LfPQF33fy:Qoko1@${NySzzXyCyRyqEsG:P}~sKmz@!m@hZR!zEoki(kN^@NE.1;gOJ(jE*UTgt}4i!wLmEyKe:r!~Pzam]7Q4+7(sm/l2r^r(PLodAdPo9An]PY5lqs6f,=Y{%+s2HZ-Dz#G~0b;EZ@=V168Q+u#D~6270]9t7-.8/3JI{L%osF#P2lKRLod[{pMxPdQAb@.-K[8]H7|tWN:5kKz)r8MdMuXKE9{QXO1!74Dqp,7}Pbs31ZGBY:boUPMg96Q+zSh:VwM0t$j~rBZ5yHVlCS1c8cAP4wh!B1zWuld)U~Z|u+Ym7UnQ$!S1gzxkgZ(b9{8[t^gjsO6g6zAtolIn^cDY-wZJgoJM2-WxDIeT^j-cQl|]IBc#L%)GHGu*7[2vNJ^-h=Mt^Xzugoa$Gf2rrsusB%j6xoE|B)cKl2--z|2/D0t,hlwb{=qEK,;+gf1UsG=K2jpqx58[mSh8,w+uH$YALo0g;AnL@Jn*M0i%wKq3A!2]pNC2Deb6}HO}C{$;o=,6:ngBX47;WL!AZwTh%VFa%q:]Q$5ui%W.cKA8vWoF*CzUn5FZ^O!+%QZPN#Qi*^6$;/y)#lio26K=dA,U24-JkX,dv8Opo]!mH3UuPE7l3Q%]duj!PCL:@.n]e5gUDEcyJ4mkxT^D*7b28@3cy^OY=|@W3#)obac~V~$%U:=,m|T~xOPH8^C]OX4cGh)UfOGb!!#5:825SD,p-^lBAD~[mSs%x,:2R*wIvt+DG()0bp2:Wey=j:r.)S.=|-8u6{=!aV6G4srWIMwHqUZe-e5tu,RLIT5dGGt$SFY,Q39VzEq6j]S=B,9J{HkzkI00lDGr4kt1^fAE)KBJmthRyO=cD(EfVWQg|rQ7NhCo$gjqzKbK1x2XiZobke0-Jq!2oI119Te17e4-]J7}t6;2=7xZhM1FN6T+f7Kh4|8=$4r4L4*GWYfSy1;sfVAVKw$/kMHX$}msCqHWl9%#3tZ3)aHOJ8ffCrPy.3.4e#mVd~nw{18^F6TUj$K=*]0aE:69UIE8upQ;9]%l))U}B!.l#M,s5Po/bNaX]SC@Jcom.fe*Aq6J(+SkE/f42YlwQBxMKr(Ge@iRutBRRG|QImqg#wq9JN*oF|/r)$I/}-Fz3|Y7}a@C5[pNnvb(HJh@9u;E%oFR(nnKu4fOdW5I5Aa$7)o$3e,RrA5vl)l|w9Ys2e25PPz)$IF*Zu|drs:/GC4V}nnP4XNrM8qzD^=0|$*DM7R)!.Fp,+Ht.8NeZJVUr4i5;(m$Et5y.GS}8dv#05S2^qVwaqK8S*mF]94J:NRb69N$k]QiIq|(l]W@Q5|vbSCsg7l4#6.#8Yq8)iw)LgK7vpPe8/u:pSYdh(4siK*042!5AC:a#If|:cLdYzPuBW2Fdw;.A7pZUyDt~]Ij%Xcn19-^*NG3rV6R-kuyrRo,pD^/{D.wp^aj4MSd#zsIogcj2,AH%T+j4:gH#!v*T0xy;Vem^/dYs]dCoW01%xM#A)9F4.yTrbD%3*hP)uT9CIw5uuTNnJexp-VugRh:xvhnzk7QMa{sv5bv-enuV5W^5,g^gJPAjXIr#nEGUj@pf^=+9V|MeGwzR4z9@XOf*YT5)h@[;@L7a03@h[qfwlE]JBHzgoNV%{H1;ykj(h%6|H+lJn[}Agw55c=Zw9qXs}$AecTP9.]md$x^R|+1F1!uyfCb!^pg6*Faagus%baf$h]x!YB{nC8qvwW1kmK^/qlGTbDEc8gP3/NoAG;XamA@AH!*n%H+([0mLkqE31vD3nRL}M2BiW[GT~oMSQNG2ZbZ{Dr7Uh,[QQduYRAAdyL|bL2VEZc(6K;S4Rw6uge1JJPa-tJv*cE0Nd6,F61T4$koG%9o9|LfG}yK+47SMp^o{ByXQOp^3]2.4UYTKL93b(b/M}P!I8yLpisKzs=@P4;9~A|.fzs#x+8bOKx3d$V83wHhR1x0HnKnd%$MbT/!V[2Y9k[.4!y).^TVfijDT$!b=Iyl!75NV-QkNa;eEYBfu]]-g~SA~L(1^]l:4NS9hR@gn#$Lf:E]2IeoUIREG@|V*bSm%S$XhSv$,bH]$Zs]hKN#yUNxGJ%a^HpB,jv{i^EC:*O|:zN${|gc9QY#B@-0GjFgAQyo/woz*Aw886nQW:P[qYvr31lD:7L|*DIFS(Rz@$fx^v:V]-ZU.l^IgX%1nTX2Z#ItN:Y8w^I0lFssSML4dD[.k89~WSUM-2hG^)!YCPLmnhLY$EXCodm!EsM2oA:8!cnb:Y~+]NLdA8MHKBEfCM;ORl9+n^widt/)A;a$)EQNkcg,x{Wu*1NW-(0ARGNw3]fl]YY^RTND!YnrOGANuy*1o^Rb[xl5NU#LK}OxM)2^aTkQ=H*E:G~qmR}:DUG:wtmP(4^)q20[b;qgz::287w$v^uNCbH;Tye0vUybGOpNUhSl]J6LKJ2JK}HXM@[X^=CBL#@6/KB~-=P)2@sL7HLjGtr{M/Ty=x!cz=FA8iJ~:n{5|UM!jd^7Fduuhe0q=@p9}cAB*Vn%P$z{m7XqOhgbm+]VDqA,Uj:B@(Rwk+!7C6FaCGjj(YJ*sC^r!d)p84XK{rUfgA6[-(aUP6bCy-4X!v4u^g%heZa~+lWxNVkcesXx}HJL3.[Kr8mCofTTC%Bx)[7q!6TG#=n8${WvX^K)N+(tH58:2AdsADDmQ9YBk6@NGg7BJjwpq}OWPR^XN6{ni2ix/s!a2/5mLv].+JO%7[9[^Jt;A8+,.}ioC0TuqaGI~1yroV=P{5mjfTPPT3a[+8c0,cu|1-9P(J-h!/:SGNJ$zQ|8F!4]r1%p#trnx:+D9,=$eOnhz2P7K.v9A:J7rV9(=S@JCuP@ofUNI2hUsmFosKtLZY^h*5slNmWpB-H9FAHl*,bHvDIWc;4|8-P^G:IYfneuz{,UN)Z;/RkuY)f|Qnx|DLTfaeI:fDXgHgdf0g[Lortp}gSIIAy@fS@r7e=q:27t4xsG3#8=qW#XT)S88my=%(J55R//;KDY%%!*zVG^Kq=%FB(CC.KHM2caPh#BJlV:{D%C0|wiHi35,U8,~ztZQEJ7uiJnA|OUto=]17=*/~QX4^/7)CkP~r3zmkhHAH=+P-6K1YV0cxkV$iWIBUoR{)=#5X[8yv,.E.Ow*d3i]B%aFmd:$q.w4p7MK4xGs.#r,sCs,AoiA4RXISJlSU)|ZKh*T19Zb6ESo/YuJ%^nJ[2J[m-HN1yoo(flUOS0FsS7|4h^RntkOcT@835CF,J$lN8pnn6MguZ,GNN+XK(=p6niuyLg~#oP!hhMtF2|^!Ic]c-cTgs=cSc-ZrusUM[QNW1Ro;sC6CdVuv#=ESWhVL;WSwqr1Ks80Vfmx.6phK3XOxMm1b7#;u,AWB;r$ua!YQRtn*F=p^Bj2M{tEVQVn0gSt36Y:8SU@SX{;NZ4+@XVI.p3sPh$}O!Fli0ED{n!Ko.EASMNL|:#f;:vFS+A[=#Ej,XjTuZoba(6}p,7BN]9lpaGr4BqIE(kG$$1hCS7q7DbHpXyR$s@.dKBR2Qb]@qO+=ax%/6in3ygQj2uaL)oOvMM|4!Gg%X0r%N)dvuHc1sh@}L)IbSn1}UywIY62kB0uq(,-E~|SU)4q74,FQ(BVmDxG1U;ek5QsO8W2DrmZrgZ4^@vMT}52TC2xUB@brIMpsH~gU!,QIrD:e)Ipq/,5Y*sae.+@S7!/zACI1)K2z$4V/6^7h!OklK~jo*OS%/wlJo:i^:j6zYm~3G[!pnA#1J^pz#)kn:9m3#YIt-HeM:l28LPt25Ns~n.pbNc/1qp4tDG*,0sR@=i0/VS6wXvW{}W+~W]/|YKwR)R,E$]ky;mr1#-jH94ew[ab(v)*V1PEygR5Oc8Bc{Tj]z]s%wM,}P~DJ$i}ve9328ROFtt%~og/ADS|I}SOM,])+qb!:9vX##^Ar:m-hw~8Z,og[y|[h~z|!!k!gwYTCJEd/*}Pg[A/)|T7lcz;TrZe76EIeMi97Xe5aLUckG1~JqhvxM|cR~fD/-KeQc*ifRd.lm--Hq6!Dteh7xTE617WqUa6TPI1w0+r6QJNV#8oye/nh:ZlRI]kF/aX;OP5$m$Xp.]K!$Nz;X0kx8[*;wEDf7S1HUK!SkQg@n50;p%:~8JF3v58G1/~pztiP,@]cBAE8d21[TdclE+iSBee*[n.NE{jK;}oY.%vlD1*V=*;w1]qGGa4$l54JLXtgfNms^PD%bjF@!+Wqz2:{|$;^I6^OkLIUnYD17:~b6{K.SK!r(~NZ^/,5J=R;|Q-J!-{UA:oR:/|O,KJkPf=@q3XkJ%S4KflM*%jwP1,c.dHynBY}^,8G1,A/Ygy}7OPvS.1/zuz[rQw+G3vl)3yq}VU)UU:^D=z:ti78FCfbw:9,lt(uBuoR,V9k559z)}tLHvXO+:2YisCAasH!k~7#qfM08x1nV5;j0$6HDh~p%FUiM|#8Y-yYN~,CMuU2mychi5j)tucP^Qi*9CxQcbp$./n.HvaDGTfHTU]9Q.3wv1aIUHYIH8GEsyomU7=^8eUtrKs$I~u3e!yU6$-!)r@H:K4T-x|fdEP:AMbPQWZLH=OW0vXj)W1N7,$Za1,Qi{Jl(-9({#WYh8tmt%e}#[VHSW2W7mlDe]#/$0;Ggr%Q.;,.YNO^^|+Vs$eCk5h@-/C^#GW!w5]2;nZYsI*}iq8H8oK2%Lla7l-R.,)COOWLs=-{3W/W=G!4B3a8W2lXQ@ix)hx~x6S{]./;$c%){;!~@SG,4d3JX0YIV.W0)(Eeme,p3*GcFs[l{Wd-3[MK2:b7qPQR4wbU4*7LwADjZA#tQJ8p9hr$LZE7s[QKNrusUb^GTzXr5-6/y*Mjxr2@Gvl^YDn6,o*i[HDP!Vet$IAGym.jQ27,Y(WX8ckep@zEO33J@#k{43WIayu1YLCBRK9$qWaMP$2tD{H|u6E-%NI0ZL8BP#v.0SxDZF4NvSNLmc!H:)3Qf:Lt)j7[X2{r%hY(,[c,74E1f9sy5r{+kA[OIxkAU]#m,q%o^MkwDNq%UIxY;2jL+^O{NUQcpQU%U)8GQZlc^RaaT]cDmI{a@Rw[rp]-+7aTmy@~7!kt)*FiW=.[HsK*QfBA3qa%Th6MgVx.m1V]o65DATd#qBNM^:Gcw{!LmNRF$HJeCrF5:[BM4FNfL=3}BR2|6]wj)lwZD=gQui!L)Tb.F1@!-iNuvP8hN@.qv#-N)sddGHyhYLmM9Ln4mVpL]IP;Q6i1@mF]8BSY8!+k/xazQDyTXY+@kHx^Vf~fW6RQv~kU$Po^Xk*la:0wc1f#kUq76V5wHeH5TYiq,r2j=y%]!pdYlGb|#aI+hLvFc{Xa6q#ebn+4L010nd9r5#Rrl*7ILJjtm.H-5e:;hwR;e(u^DA{6+MU1Aud|:a5ByHg^n,[6cK0e9Ea$wlZ%=p@e!ue*Z;7:$LY1;G~/OwXyX+oA2#10})X8V*!/J#2xgJT5*W$[MzU32E=}G](IM*9+p=-$nfb/nb-O:UdT]pGvvwKnzp)+#nTF|.).4s/pt(SWvAHyTYDeFO@|6v%O$4NYeJ$N)tgRvy8JWXE{+.4So,dn2%Sp;Sinl9BA#xK.kqR4#+G!U7$xE#3KvY;Y:I[N)Eq30Jps*;%4j2bpv{SknCW+xg7W@0Y,VBT7M^s^CDJ;!]}m4wnrWSwIt}/,eFLs3|~|[L-BYWR[8Y574MlD{0i,%U5@(wyuD$Y6[{,BQcR*cIn0E5t,7k(fJ4fl{qu@$7WUI%PU}}hBaz,DD(F/LcqM98=v|+Ds{%9INo0IsqZ0bp@96tc#UDQUS;hz4j=R6kPJ|S$-RNg5G8.FYM,,%.MN0q$iRaeJF]Lp,$.njAu=spv$:5AP(c|[Kj%dIm5)1j;IQZv8,K|O{|;ajre#/@uUq;[DZ%zz7Xe3!g#nYQZw+[3USRqK|$6:Zpml#(1#nX7+)S^:SShH7E;k8ne3zl5f=!@jiK130im3d@zD^MHiL@GFohKm+[kkki3;0Rp0He4OeNt2.JZnX1XVw=)Bs!nAd}HsE^I,#{),-IgNN(:/~Y6G#DNbck7^3oJIGQBxo/QlJS!jOfxhl[kLh,=7h2W$PJ/Mm)6sPWG.y3!J4+{/TyiG[IyC{Te2DwTiJ=/CpKcCPR@yqU=rtUa.hZ{=5FT3o8Vfq2op@@l3)X6tUd58!rY^5fCmGQ3$/hy%Y,==.;Zy$HaSpWX3}v^D3]09617qymop2ceXCP$wfQ/TV^.A#grBk@W-44sB,4J@EtwR]zvCi[Ys2=Huk4!3Bh}{3u9b8e^,UW)qHFA@IB-:Bw$%4wdxbN=xVs9E4Dy#=ds2m=xgf|U%$ifejX3}hSk5}j4]}0tm14Ygw=ya+oe%-6AGteCKH-!sEO$[b[%2MD4YPs1HrXA0{fB{Me3Ps!uFXpf!W+l#BLxSLI}73m)}oA3aDRs9~eIWj0]3[OZUf:O#1=Yq$3u|3B+}yXo@3J7{6!:$N5OB-aA~cJDCcWw@roHa~=ijGjgtXl^-6ze1A1yR4S+i=45!k4f$|RV5Qy*6)kD0|ULiarOp+Y+iIz+5#$JZjK$2|A(%c8(1mI44$6Lkt^3;7i0NH$dU|9x;%gx9$h+=IIS+fQ3SJIJmiPQ$ivS:6Hn~9F:*tc{FNEY81{vxs84q[viV~w13!{Dh^ujM%Y/-0,KOJ3f[qSFa+}FiBBbj0uU[mZwKPAHK-K]EnWIfp|Um148B)t%HjUOCaGOStm*x%yYFek!/xe02{$8QF8lmytmj~}+RFUiVI9j2,GKW2H-R7wCqh3m[m5UOfDM15]y0u8$Sv06dK2]1R,,]R{N^5oT{3OGLi4Vs/UVQ-zs4FYDt.nBZRTI2;HN{A,cpQ%0S[u~ND^NycP]:P2tX6S,SkB86B^N2kGhkAp$Ts/;I$/TL/=LpZW1derc7Qy/xHc0q0XoP(z,2nXFj|WawX#KkijU$IvK4CeM=^q/Z//3N)M3:r646*ude[kmgqUcx8WNPX^XtuDyY.zA}XA}xKcY^]jBkFT8I5;bUUi8XIlL[k1jcm)z16a)./g#i{D*OnF;mGhrpKFMJeF@)mRNh@2Bo/OWlnf0DBs{^k*7#i{cd-[^vDM/]J#u$K!o.ze%wA0)KD+|.(~3c@Z|6^:k,rAq68~T0;E^OaiP9[NDTI(q358j|7L!d2iv60hqEEr=Rp%H8D6yQ#-Mko2asH2i!hzOv(|{(L^I!t9j^G6*9z!@)Br7ZbI4Sfi[wIC6C@@F0*Ul];MsBVS:43WJJ3L{y8y6fR9t1-EG8r!/TtGCzgap6Ze9V@(;r=W=ym5qevE+]{-4f+g;f{BGH$0b)J.=+P.IlNIFfbYZrYO$lBycTdJ;a-iuK9eCPP-hVc5qVd{sri!S#QrRC3$dN.)Ar~Yj7L(aXA!fIgwX%wbotHp3~bkd)/|O++dd=*!Ft-azj)Uy.2]cB.fiE,j4I077vm6vGAXrFIAL{jhnJFSQjHVrIW+ts|+9|wcw-J/kIS[U.J:L5sF04UNA,x[TRCB/Z5DS00g*VmvxC[4wqdrm;Qf35T2iWs=iuswA:6*Y4!Z{.^1I-UXRBtnZVP$sY+CJUB~dp/u48zGD1/9LTv#6aZ4ceH/)st-gotGc9zgRu|=:ZPZ^mum,fEq$KD[bn+J{;0C97SZP%=.NA|%3ED5BBP9(UC7T#j%x{@.M|*|kV#!+BfliFok4@/YYqo.drff,/}r@Swij;7})HDr^XGVpWiQ#pVxu!mpWSpE4l^Ge2[$$B-yb.X:LT5K8}in8p,yJJ11|KuNSZku#wUGZQ##yNbDlg(H2Nf$qeX:KfwW)+D9fSZ=,Ez!kNLU;4(Yni8tWhx}^lFNA%mzF$%oF)yjr):KAnx29b::B]2jOM@b#8j48#7@jhcQsuM;Er]]MU{[;u9=fXmnGRfG52-$G=L4Ij$Fwp![HeA5PTFtoGkLMdSOqHN,GLYFsD}-Hi+Ncg.D}bxH:QTE~ZsteaEOdNhcb[:cN{1-~=VuqT.0ZR|dki3I.FD#I.T~63kR}hf=sA$oAJn3~v,V(3qat28JT}WSmkmd/$/3zgCu%[=mlxH$P@fh)]afFSCr@=-7j^diP-QSIti5Y]m@rm^u{5)je.{Ae|an%!w{/p;nl2DK@Bs=tkN*08GV7Z1q*Dt{K*13]j-PQ1.et;=+]r+2GgP7^1*xz[uba-q(#|@Nw*k[Me*;1fO8F9D5Cjoc@4bNxh;FdF(A{Z[9P:V7UMyLdout[=^.S6Ax}8u9{3B/+|n%Ilwwh.G)IaU7m%EO$Vl=yM$256FRUN6)fbIzJ(ACxH4pE$Kow+#~d^{1g,JKGo|fS%]VHJ.Ql80k3GIgOB(p/R,B7xqy!I}x{v0U[K6wqZWm/-^!*Z]D0}JKV]p5MwMXJ2M)FR3mNZoj,Ndq,8+2HkIc.HpzNS*Vyfs!TDw70yXYc)#evD}{%zq~/gK/GadkD~%giw*z-WsXxMFjxqo{QBSfe*SylItp7t0N$F.fiBOjb2ZZ!CJqbBC8jOQ{#aYmb6/rd({b:HO!WRV=VGTZV67NpE)(si})m|V:m9n3S=G(9xy.IK,Tmg6cd#1[NQ7u5b8JJp*Ri|4Gh7~r5=6b[xAP5=es9u*kO0pGm~dU!VG~K|!s};sB=f-ZA5=t.s+;:Z)@YS1gJ0Ti19qNLFOGcHLX3~iA-]=FGH}-IY3C$eN!UyP+(vG{Q=mvd@YpOL25LlCXbeUyd1@}/1BZO2)JIR]]K3xp.]o%Z/PXEMlO[X4/SMKH[q/US[E9D1FJ/Xe.Gv=a;hpx-Ejeig0yz9lnvA-^]y0b4.P%$QuR)Mdn@mQF6,%IOr:X-{PnpDKVk;k8$oWJSX/I0h#/A*9bQ[bt3fJ4U*(maH8gC-Pb{F!/%t27r=FT59AU[HPu,S(j3FcjiW1+%YN=#(RhFx}QqM$%q:+YDg,7ox*h0|);*zQpzhFtIlZjF83oRdo1)}WIzZxQ^1uP)%)#h*ajU-hL=pCdDV{:4Me~EkE[t1h.iH|DSCEs^:p#Bmsl:V]:fqU8OtkQl3u#l973=fJpX6gia3U$vN3aX~B7zH^7t*#GN[{Q.rGvFTZDx|yzr2q37ur/Kv9{aZhc[^GGxmBgRKH:94mZ}[fd}+-;DPG],UE!G|(q]L*1A#zAyftcXp$vg|4:Ts}B.vxd+duJ5(B-#lzR,WI$F.y:ihZ1sm[zt5##[5hG)Mz@rP[{0k]hIuDyqe#30BN[gllaC*aDP@wn30fF}@gKWp;kdg$Vhd6B2=Z5xMD*[E^J3q:pjXcBktmVrBH#G}YxH!fnjIf!UWOd-eR/t7rUrviJc-(C5uuB=tDPpK/ZGSfn(55Z[(n[Zr:=I~51y%bD)ru{(6%f=o{EVAapj])mZ}bcE$5Hq#TYTLaMhyOCG]iS)sLe~yT3R89AdynqKRD6U[=X13/w4H9oR]NU!0rc(l08ikk|Zr19B,e;}!Ouk%ywZzsGB=EeDuJ*~r8MSQ6jYUs-nj2^z!iq85v#pNe=1U%M$4L(a:cWQH7w)xrD|QzRLL,$26,*hPM(%+h)-m}v:]5oPno@RP#/MVuKI7fxYp+D##pO^d+W}zcx|%@RTJtYr8Ug|6h^)5wP~h*|H93.uFgn|Tf|X9N#Ecajp=gU52!qZx5%XIy(*R=%Xs#bDRkp/JOYN$NU3,uYMdV07$=dywFYwh)28YWY0tvf7(TWdK-.AZjRQHm8pt=@5d:mSXB|ojiQu$[yKh%yN[Vt4,fRLrVF7|LieilL,!O12*M.wJu/Tm{y/T:~c[)d9W)E49zTJlE3#8l9[uEq-hBfG9{pD0v~m]#KBmizyKtdT7ag}5-@jwQNO.7R5PTuL#AtQ]N-2K1bZJ/yj@(pN=nqH:n6Mx,s6i0b!).p)Mku:ocAyi/I(Wak24UW[~NX^lKsc!.L-llNPKfRe|et.2uMZkvDLsYM{MiRF8SkKZ.]c]t;C{p~[Gmba9~*va9nBL*CkpbUX1{;c*W+%]aqh[P!(2Ja#Yc%bSA+tq(y!gmu=Fi4J%L2tNmfp0+@oW#Qa-99snNN;Uay^IwokGc/tv,}*cR}%VkEP3.Fn4[Ab7[pv|GR=YT+N)#YC5h{bN5,j,1B5;3G8FA]e3wyF!BfKnrBraK68Z-P)EhWkY7A,dgw+0HoA*]!SSYO+RL%6e)=w.N!}o;p={]IY$BoMta1E3,m!S*!V+fo6/v89;:T735D!0rJkanYeDez!fK;=-9Z*$[#JV4}QTA%[sAHo~GTLsISP}PZooDJmGc~hv[fUvP}okdZBsRoOQm4h#*p13z$6ogHKf-n6b%7vf%88jT%bGSi(!U^CRSA^*7JE$YK5cPhqnZ}Ps)/tU%DJOYX+udO38;R:trR^zpAtlTK2#Y^G{dO##/5E{es[YXZRgE-u9TR*wr|8}txk%LG5uB,X:Mv;KY3*!T:UBd|*EJcclMrAxby3TKU7m|#Ef}S+W545T*TR[b9GS1Uac,=;N*n6BoeMeLUg|xnk~Z18L96V}6;*A3(PRG3%r(wJ@F|YJ@IFRv-nqS~KB+rDPXgwvbg@~/UKP%ijZlM%o9;r!s^1Z2MV)1VY)(EXHcqt}:=/IEds-]YDP:yz0z];CD4^zo5IRh5tmElWc%=a@o1+6{/2;G{cbT@rm:UGgPmfjYv.aZFTA{eBSt2#A[9lvXi=EQtGdrL{J:,p+%)h%lx9Y;@hzp|a9Z+5^wckP]]YCFn5sGLH-7P=q(!gcy7A,*7M5~wCc]1UdUrwP,3Hr9d7tkX:bhbRzLc-$n9tzc1JDf*eLwQ0/RtBM5ToLDVd-o!YAhGb]uJv(vr@SOP5ns|X(zXlYIc.veJ9i#41^==z%]v%x^TOaU:qi@ZBGGcPjTQr:::CHg!si|*]HJaYnHuU@/r)cn2Nhk-4dw/G6^6~|m]tyNzG1:a[s=p]99rpdvg(:nY{Q4zKqVT.v^2UP57cB*=6Rz{a1#|#$BF9VOb-4Z00yKCVJ;FP1xQ1LcGqEdQcs@FBw}Dq.xy#gYO+NYCsYkQKcn+vYNG3#u8t]$@fBFj^GF#sOn8-A4;xmGh/sA^c{X%:[;aA.G7zRtDQ~Uui7sw4KHRQ-wk*Xn^Fs1cVjGrWwu^Q@3~@@![d]V:x]P+ONwYLn#;F7Ic)3$uH)X+-y%j4#A[tW2SA=);TU0SV9s-HkEkOg+Na/nt3FC:HXm4dNsF{iX[Uzm9agOqp;p!t5:W-CKyS=,n;aAEHh(XJCQX2khxa}419I}Fh4ySQ:]kN];4i%Eu7~90HQ/2|vgl03~QFjFVBp#5k,!^7Bp[n0kbiv6mKj7HWxbNAP9B*nn,=A.:6}m@(P7S[|jEl=TBhQo13UEsdg;VaRs9VX7H+,=H*oGWCX]JcAr)=~/Uv#cbNCff{u;DO|fuF(@3jv*/K5y!4QRpQzq)JWrf}N9*TH-XKu(dW:P.)6X)ild/md{6C]9vlAr98m(h~~)-Ty^OcB~sG[).6WaQ4la@M/$dOq=[0$EKU#JZbh{ehhE$cS+@gZ60!yG(X9@Wga~}Vd2K^Q*gh]3.yEB.xshx^o/,S9sx!|fS8sQrXKczOg}ztJGG]MJMNa5R]$VRcb$HvCF@f[t!+pPA|^GRt0jbmE16#GyiI8,LlA}Z3YKzEYLJau}6N(/egrkCY6A2DcIs|U)KZ:Z9bDc#LJQuwF)g}{#)Me9wMYOHZQxJcS:M0%zy8d2SlNHc#g:sI;$D#|0/JTwRA6YWV8,+H(xSiezqK-rf7Yx#-z^-l*g@prI3tAqfj}hc#lJ/%G4E^u0ML%51=MRbZGIvx@e4=6QCume6|adTs5e;+pPR2c.hMlbIm2Z[cJBd}NL)*ZmU:uEHZ,$V!bq+mSvea%]%k8,9MQStST!xK8;YLf#^i|dFL,hVnFAO+6e/l:0z)Gh%+{5t//$I5~SE^;2=mjJrp!.i=*/5lbU9Vo/RN)8T%InU.+YtrDk^WQeFl}16Ou8PgX,sE2D[MsW[Y/{b8eU1vZHhj#sMqA2%I,APEwcYvC1;Ywm+J0FS.:Q9LO(+K!(~Hcz5EU~+V;)WVjqcV#AQ7L,CK6Q2KDYE-DyH)Urulwo#3.rOf#niW#i+8ixEx+cUFdDv]m+x!N-WGC*E[~.*w=[[HY.lK9t9LHE6+NU4U@@^/PvP8+X;tp-{H,o]gA4X9fShEAG=L.v/Qr-LMl.J8cvEM-}o+,md#zQjVEf-zyaYeeP@seB(Meu;U/q/G,rzY/65KjV{o#Jj{X{@zSumH*^UUDcdt#=qR]{TuNWp,Qd%hX,Y$@*DQuCtnvOhT]Szc$PHj2$/Lk#FKkiK%/7r6!|mjIt/IuE+%aw/AcVe53TxmbWPCc%kQ5~rd@T=#Ec|:rjI#t%TId[Xh78S[TdjF;!bH%R:L8daJPam;{1VI]0..[mMPhIuoU6oG9,eSX/UxR-IKeVH4X!6FvN./77-3UQv)=.$ALUQVl6ABj7}m:zz-yo1+4Ghw:h3#w]+^t9.@7x4;Fml+1Pf}VVreuSfeR57is~,@u0e${HZQ!6vGA7QT.)pK.EX1ci{}OYlTritq)k(,:-ve/xzFHuJA~YnxWHx-ElIlIsKgPfo!ocB@BMJ;2qWZxqUtw]9#G[7L..a}qZY]F2W~[HCYXZ)HyFNCVn]$hp/bCK+hxx$%O27x+CEJ.GvM9KCqT*z!myM3=$+}JU8nwoCl6{BqEbkBAZFS;{uJ|^ivUB==!}N~Mjyu,7#pPTEfrWxn)TgH*,vYF:qO:d]mtU$wx-a$YCWxuW.|bCYAV{-ScX]Z*ELjtP~l1[ds!x^n20o:D3kMerr;I~afGwdb=|^X-]H%Okrbi$CS:OMYp%{5K2O;mI,K4Gp$dFxw]1Jz%U]OaD3pzJ/3XA*b^wEX]!G!Kl81QXcgB/MH;+7U2N-$MfNT77jHeXKh|6u$[e%]FtL~Zk[~hO#^SyT(#x;t3Cc-$}=bWyh9-p4S{41Rnm;0o+Jt[BBdVQujMd-xp3COktgnV1nF.H(UW/WF8S:Yi2VFX*d#uZS~u~/m7ucBsa{)nel#:GdIl8]wmE,2!a.K+l{*^2Z^Fp.n5a+JIC,~|IR/p8%YrhuWjTj0c-f}3yD/*5faltt{~+.LOWayeIN9Ab4XGyz6+5/rhUj]PO16pRwUpPgVwjJ]afya%b2F/jq#X^CY*I~//ctypO|xO6Ob@MSaU;#lT7WebVNk+S{*wq}tQC1^o[BKAJt4sy(tj2W=R;i|Q52^oi,deDzd+^5C%+UZA}rPMcQ7YM[sLRj1sfj:ZUwe!o[73t[C-6ZbpoiH#FKjem:m^7QH/k)Cr#[TD9LqCJ3x)}OVxpX)L^L(oMYU)qtgHIYuQ5Eq@/+J-$.3FrOw/QJ5:g0%P/kEhj$qLIc2J~~K.]W/~:Z(LbY{/SUc)2SyP%RCWP6jJW5)2J*%1:8zJh$W(8YhoVu}M][yZFj7BFYy3F5Xv6,23I3jviT$7Iid;4R}Ks@EYGF=T59(xW-!Zb.j@QA)]HaJ-C$/3V2xX7zeC@[/c)kTv;,,GKIXm5#pvzW6{.eLEu,f]+Hg=spM.|oP|n=XJ!,03Y#8s$Y5kKn/QuST6QJdWOTPGp+@M5Urj3z{v4]dWjQd0cE0dtq588]F+qO8GJ][[{6iV%g;uvdj(L%[Iz*HBJN+39w4UlN!N$K+!BwYkI7v(-bhlZVv}IK*B}]0prz0]jC9!qMd!:5lRy~.LK*l;AqzK{^b^*#]7aVynB=[Y96EV|OL7{-:Bdm[1V,KywIX/|G,0YXQz=TCUiTRu3|%Ray3pw|gjtGGIFoQ]3bvcPB$fs+8|d~+AXtz4)w,m72.7+m-.{MYoSQRy8QwQeIGr0f|$f+,HKRWS3KetSJ5c7h.@~NH.OHF{BNm(iFmkY27G]QxO3WNo:m]C]$F-xXT@OYihWZ3P/b8dZ+1,;YBFs7MhH6I3jcL(TyJ2ue51W[fx])|#qHZ$!BlfvsX6Epm*PV~N=CfV}!%s(cM#HV#%eA-4tAuvuGKRw4Ksph/D^+TS%d-O!m+hxA2uWT$)T.*W,RnDIM,KB6p1ohn5$[W#.1X1g2Ap^K,PkY(N@KNq7LE5e[cBxvLY#zg}TpqBn32=kW)hIS4k/x0k#!J(Ps|]2mxV%.v1q(O]-vk2x8bNQ4+k:r$ctkI0JkC:BH*}s!fFv/a):@fPu%4!|d,GIs;6W#K6JMT,LgnvNlL([B{6VT$%6rOiWmgY/VS#^az%M7I.Z!zRD|2!M|S0SPLBK*@L]g/5a@r%(R!:O*NdVZ/3dR#f{tR;a+8(S[[-B*M*)bjmp3;d]pA{L4Nwg!F;fMt/q]csdM8y{pT}s/6K^(@19VN4xt|*g8%M#Dn:V!TJSvu%hKSUAOeBeJto7=Hiw(z4).cACbL9TcqRC]2@fgIMz-eCfPePoG@5V38%Et[*$QTB*.FSqTvfb3@pgfJaXf@:~SRLUswm)/;({~SB.ByGD;QP0CqyT.I=!W:YEwntG]8l9IMNw6P#t3VbwJ!BlhQQ::}n|B}R0:Pa/a[IzUDS%xR{eqDK$VJ!CjSu^]dOBvtsbqIb=Kjtno4biU-97s[.+!2w35GdRrCRCPo~Zs:wqx!M/@Im(Ijf.0N(ge4GazW%=jzTVDbsH~qIuFJTD0n:S#3Kh(O$!~O9a;aE5jl7HQm3%OFUlBc,.q$yr{koidFiyhk;d5Tgkb$crUb%QA6uS*DDR}G[p}1j#bTvLCz0/E)k$^TuC%*L.EaIbo!o020-zE$6jb.mSGDzjy-J/hZSQ@HF6;HZ/7rBhRgjgcoN)IIwDBM@$k|qmT-{q1T],BnW@hr2u6oV(5vaTE..MFhM-,lC*OLou.Xn8kj4WQ@OIuu^z;SKgs=om4qgjmE1-6=jwBhVC(!@}0mfULw[)++MZUHiqRgd*0F}QQp)8(HXzd6G^UD[A1ac#jr=D4X4Gl2b:,~I2o0bXX3#0j4WNO!yfHq-JVOkn)I%*LUGiwQVR$nB$kcABlKfObk^gF}2NUGcv6b]hj/bd^NBR;j]Q^Rs%f4edhcz:c}UM4Pc;~wq-0D5!lBhua/j)YG*QLcN#.+1G=SGLG{8s}0P^}Ux32}!1(8)riO@KdzTJEiC|+,bY3vi-]k0JT8XiYI8,l~}7n*7[7*Qs{iZ-Q,-+s7corBCD8rQP@itLP9-WxU9I$Q}q^)%NagoM@aRu(rHX(hyI:=,s6Wx1A|n}(#XIbHO^MCPiNHriwX($86|{EsJcYlqRnhF(iwFzJV#l60J8NgHedfiXOTJp6X/+O0Yi=37o8b:GKR4VXS7Py#io%L.TC^Ascix~dN)MZf2VP{3zQ8L{9K]=cR+w%JeULU*cY~V5G@SOc2848XFyf-A:MiuwiQgOH2InvGXH./Uwcq]+6sC}pgpi,htbStMoC]MB|[~nSBPUgKyeO%rc)S^+IRiLl9|uM3belsmt1hPhBi!0@0bRx.p*uinRt;A=PbTm(%9V+{eQR0)DUaR4pl.KhY13~h8yjs0M]!ET{yg|xg~6bbL%k*Qq[BTvo~^80TUYOPNVsP1vI=;Lw3l~eY/np1]llgCSD]4BL3YLx2yI5z:)y[biU%Gxa1nni8ks%76!No=u)Dj^qTg|%iO)xBk]R^pe3tLEnrVd/^8TD6=i;zstHsNF36QKoUmP9(DB!yc:O/3KU6:umA-W$Sp]v]3Euv8%v}YRm)SckyB+^xPBt%vIA%LrnynQ@w5j!S5llm=hGt$*78@FnNBA=yKD:Vc[rJuliu:]dAo8z6e7rRAT[TgW#y:7++UincvsgTnS1vDaLPCfg^TI-2eVsF9JG4bq^JT~pGR~6hlZ.6)0t[uC[GT48t|kZT:^;AdgN*2Ou{Cxy,Nab}e,~nU,W3=.kZ*7j]6H:n7s+R$xmcEYOuOi^aS}w@=E~:n$p@.|O]Vnf@cJ(~NhrJPSH^5+1HBTn/SprFi,gG(5+jxe3d47ax{5KMT2/A)B=J36Xf6JlTgdfGZobU)=!vc*89]gKAkOifQxUR=x1jCC@x)@kOcZun3e+4TmG5I{n/#)fW8/m|3wUX373bEB%1}tpk=PySqpld.-Doc7Oo*U=$vO.Ly+A%*6f^/4SVIQ0=[=I[o9hAS]8T7XPUWcFBi4$4rKwYhnUo8%nQRU^.t!1yQc(Z]wRb%.3Uf2$/Zq$8iYXMR52}EC5hdTJO)B8YTZIPE9Rn2J=HE*N)k|XDP$Q$C:bbcHNv5y*gz+%UwCh8l23$RS3Op+=vF#+FD|o=)[[d}K.d*=Y1q]*fAis;llBvFO:3PN.CSB^@exa5GZDF20Y##I@YvVBQ*T(jXj|Cb.6RZlF]cGM.E.uv6)Um2w,Dq7~B1;%qTw81W/Fhfp[9lN,7J%b6RetCb:p(ALg=-+pdvQCeBmZoNI99[tV,twzfIv@nKKO$%%N6Vjp5peVhz3x$.K6lPWgLAl%MtfA=N76zY;S3@JQ}WC,gbVH#o]LVz1C0b=0Ug$v-*Hu6KIEi+#hw$7el(i[gF(%(;0K^GMX*$cN8AZ0VVXR0Xch.1jl^7b1({(Dn*)RJa0=VrRN8jP}.H.FJUR+[JZJOdvm-8%xIWep[+;;NQ*(%5R+P)irgiCo!eh,322PozDqBSBdY)]C6,JjZd)1j:=C^heBMx51LLI@b].g$I4/^$*#)1h()xtL-[1o^4ol{ZrRA{@{Q5-KLa/lH(lZ!qhdvUj@S3IF!{6s4:;p;Qn}HP|TiY3(lGoh@JMe8JqzbIT8a0P//6^[00$M3XA$j}N;A#8^LCL4lao1.i2O{#$/SN]=@=@%sBUPqT*L(kVr0elCI{!Ni+qU.rn@5,w(UmZ|TO~2[e%G#KoQbyS6Ue]H6;WEio!1q{%lH^*XB6TNd^sM(a;]P:o)ZgY0GC%{YAbIR*fp8#]3c01soUqB.JM0p05!XbY/%s#R$i|:e,c}8p9gnnG1E1vaS(*k(H{T[fI@u{UkjiOR-R]apWhsIE(},TZ(~t6z~yr2fN]5|4Z2C!C-6Z-^{{1T8~7pu7)eKU2/c0)[]R!RvW,)G-]^!j,-2$s^=-U/edrON=wk.DYj5W}2e4SSlX,FE-i:58aO9l!*Sr=4:lO0A;oW!ps@KNkQw~KNDqSLkuOOLpYmFAIFEE3ZF(]rU%TrBV.YQMC/)Xp3md58yEW4d,1:Fc+Z9yXF555GxF,e|.T.}DwEk0o1/SN*bGj.uz2lP*T-65fWjzh}ixL#t*nb#:u9(x1b=Swbn^}uA%74NBgu-@xRR6X|MH^PRTdJfxiINc6m]2|EQXcQdIh.i66qPcmp8i.VlmgZ=xvHCmR=-v~}cNARu%cVR/{{,de/~ISR%Vz*waF$-n6Pq6b@va{a5M|fePp!VCrDt$EJezh%Fjzr**0A#!R^#r1$JVy:EEJ8mRmGCu=0OjzX[}3pcQe[{3.HL}%E%YmZskXKA5k:!@q7Z#/.wbh1ZgR=6j+63,Ng=#@vHAF:7=IX6)U1/.|L@7ysm=EpWwh46u}KW6|izM*5*b+xhH5rQWit6mpanV{4ZVsPNR=a5}bohTWjS[h#M;*zLC%mn)pI7x|,eM@3{].A)BUS{jCE2TjKmj4Rycep:tdQb:dxO-h0:7NbX^F2LE,*,gk#3T,Do5V=mvE:/mc)b,(4Zdo1v,3(ET!qbE$AIq99kRcU1v,;6g:LTb[[j{WnlEUwtcE1uUj!w98y(AtA]5#-Hd-s%:oS7AbvJ!U}-IS*Up:Nse=e.b0Z[CTuclCan@5]RE@[X~xN^KrCi!89h)6!AqQ;LVlhRs1V=gK!uGh8K+D;+Xl3vyL*3Ine;(y![jU]nW4I*0z;GZ[ca04yz4}u9sQxx]|E%*.4^USpVX%)YIBRk-E0Z2/=GQiub3{b7j^6ey3CyI$^X0D+7*H);woT{k.@D=HRp9O8V0YiD]VNx:+qK:(fRveGoYbnwzvQ3f3@B{{p%(R@R!w@x9sH]@8ox5f4;lUAhV#^C@ZUAZnl|#cW|lk{M()mj(75jpY[AHY%Fug5oO}8XUdunojxgAw~uD$/RB5/wohpJ~kGu{.jmu[CcgRHe(Khdc{(v^jz.)!+wSc%o*/P$jD[fhh!7b-X4GYUy5f7unvc%jj[EwLBkp}B}p1gZQPGCWtT5IO-RN1jE^Ej,h,xaI,IdAf))Ltdg6BOH1h2}#sy0c(2hoO3WzyAr~AQXC}Uka#*QyeA6S)qc:aFa0~|lmC}1t).U-y4|gyl=8]nqyGOCMIniKzc=$YW{]m-[/UNY0iJ$K4qIsuYt0V[4Eqlpk#[fkjwU=#$G]zm@aWE4GCJW#6A,}G$#W)%tZ+FHXKM5Q5$F|I#{7=m/J)eXV^++rY]]xlE126RS$-m}Sz*n#PTv-,bivTM6Po19P0b3**Km,3[6m7at|j5fSmufSLiwwn^Y3Hc/FCM0wYk-}|S2@umoG9;{hiANYzbY^cAopE4PmcIl75)E;E]%cA#5NJ*~]I3h-nUfu/nw:a%g{O6O#1oC,o1qaL9m[:[%ll%rVRSQFrUCDTZ6}ZYjVmCZ1^MCq=QbcagpM2s!5FeMCHpy$[a#dVg;#7CM|:vUwQnWy:vj9DK}.(GX+X~p]nIgj8htjj=dXb$MJ7:CVe;JqlFvn6y{Maz+dU|$dt~OIF57t%V-Yi5aSWJF|[wBQMeO9H:23NxX2k2)pnGeaSR~vSAOdQ916qb!rwE^dCCWfwk2n!wOW7.16q6|Tfg{b8$cpk/j3I9nA1megg{!!|nuYo[e@i;20zx1r4]T)k03Mz7M6BTeJWo31FRt7DOx1xKQW5|glpN,5Sek;a=O6VTo.yH$FK{4Rg(,#(Pk4k5JM[ilWc00:j!x4!KMznfp(jPIUjX67VKr38qh)NdVTuyFMN0xY/GN9xRi)H,c$F(n+t#zkVZqTZScU,%$*urE[*8pKMA~zm]9YI:{HU2QEb03U7n.kf0R41M[k(;o4dDXsU*IbH28%@0E0at2k:$RxvXxuUqkk,@7LTY6|(RX1HSNwYiS-#sQq057]/bS13f|34C[~)DDj$ouyY,,M4-xsD0Q8D+b=[NVMg*.T,=^4AO]B=0rCnEZ;yncT{E{+ZLvde)9eGxkNRsgJj(#Ua(iyp~%0r4M9jPSYtd18;@[2qt/(Qk3pz(orG;*l]B%LlQ#YJ5uc;,GJG#/CN{3~0bf=;s)jSWJ/*}lvqzOQ|MnsE~stZ|Fjd~(0r5m,sIFaKgF)mPyv3[,rUrw$@/hmsQ[ur1[Q7:)dljVlxF1@*|sjwU8N^X*FRbSQC30ymg0d]Dd$@8+u}F5wQJdoMv3@xz%3@HPHp*S~4vrUxPa#Kf.!aR0%[3fqjD1]E+=Z^(heH!sA2pwfAGpS%.4.o3+7U=CM$zZh(QEYQb;q5hnAm9Km=AbDk@SAGu#M-p]xFcWXcxj[|=i*9Da$$UN^UFIr}%:1}Pa2DSos[,ZFR)zOVRz,BypafP03E8,trI~c{gc*LvaH)/xP3jq8lLo.RWJ.oY=Jxcb;cW#B7EYoAH.Vb~p61h-Az*fYA-;NqnIY5V+K;kBK85Dj/+n,2CZv(]b+hr8@W(CacTl]oj3UW8;Sl$=+mp@BNyog-.N5h)^aD4NHzv6~97*ZW+A5]s;4fJtSF#1KQN6;hfSXAM|2P%Y=PG!YJjH($.^L7leBfBynMu+I9|bsXHiqTzrhc{Z1~7Zgp*S/9[]9EF(~Zc5U#MM*9JgYfzEm@I0+Jgjd!UIkd1mLs+Lv(tmWSNdBldnm9!8@,w%@$slC}5*fU~][AGiE;h7zV%qAVxd^n)Z31cS$A{W5Fmc}N;Mf)ZWo-XON%a0d(G]Nj2cpglS(Cxv%PMLD@/o(2xs0*B6pf+BLv!An+nJzEjZwh=csP$whz!opEci,V}R0myA$u4I5;!)UUAP=L(VGWJ|Eovhr%8yxx,=NA3,gffN3Efe)LEj7b8f}g1w(l6agup*:+WUfS*;i$bTuvnnk!5~,k(O@[6X7bSo,($C|Ctu{6/QWg7ici/o-*nO3dIo*3uS)7yZn{o$X9D{BJI-b6eL.0GBS36a5*L9Ax3h+l$9K=abjzC5nHLad)VDr4vLT78gev}AMs-9n8dj6.N]5@]xfPC^ds,l[+rTtrH2FROm%9C,jxY$}.DDUlxdr.KV6SSq+PJiBc}i0xm5gDnzJ@6Cj]K|vvJN{Z9E^!5t$az7*^O7jG!0KG[^*uMaS{JCStDDK08%o)Sgl%6[=f{IuA3i7S9oJx%lwgx(8bSUbLYM}R{RO(cvJ*BAWbYH;Ft~,toxw3)nRogTF,lt:j@K.2%20U^;RC]@pwr/1I$^]E3j(yv*jDUgDcQlS/{^2Q5-;Eb{CB;RpJ0V[!Q4GmX~eMk0e2/1Lq5DJPs|Nh##i;W{~B9n%9mpu=AHsmT(TaWKM{Ci5kHY*8Eo3N|,+MCeW[i$|/]pjW~SuTz%$J9Luob/1+@d;C3|zH|yZTh)6us7wy51KJa~v%}2-1,+of0tNnR=^5j4LmyFM1GpdSs1y-Z:B.wt!SBkA91V|*tHPBB7.#vBu3POmO$1.BDmwE/d4%o5q7./{f!/c#{I$!8AZ76FDQ2Mw9#MVh}C-/)rg=h%jd|UVQBr0uO2@!{zw+Y1hiG!,PvuaZ~o-,q1#U@[7E[5r21A]Y8XElo.zc3YSm$Gwsr$wM,tbNgx1Il+$@[vf4yljeCpOp2-lou-ZQ$5oH0+G9xt/nFD#R7W@EQtZky-SRwT1(3g^j|5f^MW,ShY(dGb7~L7{;X{n*LO*)=ro%5d-s6yu#y2--HEGN)t%+k{|cX5GU=@ugZZAe;:L{ZrC},Ql33iHMBC*R,XZ#4#+xWW4Z!H^Aqu(8Lin^)FkeeJ@{gD(2Bw7C#h%}KgKSw]OxfX0zU/hsn(}FF(OwiLycHBY6w]X%0n0e!-%:sbzH~HbW{=.6Z!bKPqy7{:i*DpAbbuMsz8b{n0TyV/LG@!g9x-+I+Z6.c:6)CW5RK27ws9q;$%Z4vsYWpTaY(n^$h2==)i+!sTC0x!R*|(E/j%:]5huHdP[lmFzkn=.oZ:sAiX%kO$Tg[lu0PStj0qWc/ErE6lT^%Hba-y%hbkeI,e2JUU^#5phCqaTAsJ.5BOIF-yJxB=r1;4Ib]P!Y^4,Y$Z)VWUC%+wZE2;0L[6Mj$(JX/]d4z:Y3dTyfKV0//7W^;ZC0r1S7w=g(yW,;2b@6=2i)S0~lng(f3y9Z}wRh1rFRdZAhuS:;CZ|@tIssY+e)Sf!Xi~!rxhkxy!ru}i@SAA}IHR/v{rgmHr9USs$@(p$BXbhr:*pEX,(5ir30xuX9IZncW%NR*tl~1.k2Y=XDvX82]dQ|U,7:v8QtlD@!/{g~!$YSHFs/Q7Es;7HUs-uG()|7!fE::aYF2uuVrx!;#v2x88SLR*N,5%UHa;iOveO]FsH)Tv6#}m1U/ydPM*g1[$$d}9t$W5vikU~3G*pN0.h%8E-lcwE!xGQv=YfihD;R4wMw{3~U~(HH5Kz%PZZ*moMF/2Ivm8Oc(OauH^/:6y0.fLzhL,FnR5~$w]kL^6fDLLU^3ZFW3[M/q]K~f~*2)v[YoF[By|X@~^HqQ6|9ddxg7MEZ2pFQ)/CcC6[p.*aWRZ3/s~yDugvYvQD]5b3O{kzT1j8cqeLq2SC=S)ss,]yzue:Qh42Dt:pC:u5xcj=qfZi)s2*Jg6vSgAV7$}!XE{xq0gARHFWW4:}PJB;iO-Eqj^3|Q-F)+1jUq,B[-D!NU#ZSqO5!VI3qDL]#yaX#WU/aPkaN[JxrZT54C;YUY$GfRWIr8pmi7(08Ry1f+sB1HUM-REF2$b/VC0P|,b|srpr5Ku%h=MwoiW6X;,*f}8HP^17/iHzI=evim7bs.cll~$y;,4WQKD+HY=jg05@ggsfq|ujrv1GU6(g7pWvr1r/$Y~z0z]NLKg%y.#prFvRw82=slYwK}kT/niR4j6rYY)B9@H-m.,mR|JAQO.FXV*xfRQ(rA#%pb#Ijd(r7V^RvnH;-FM:xrPQ1/GUm#tab9*Z1i=4thHj9!=$eDm@qU}$9(:d.Y{FB@XS]mUzcOXGa|Rmaeb#I%K5ib$XrcF,36Uh%T-GFi#M1teV@ck{bY7%QBGdN*1oN%c()k1@OJ0Bw;C2iY~GvLpI-Aa|beJSVR0k0J-*5LsI!IlVY43{yY)i}b+(oC5mJlw#TN7d(RKb|PjIo*yD2;%+j}y-{*,ynLLL|.4nkuW~l{9Lx|Z${Jj!-/%s;U2P!J/2mL[aC[0c+b]1m6rMIVpDViXSZz8LnaFTZLU%~/.g@]deC-Rm0e8LYVIF!HMzw.WXEy/|o!c@2:)e4xopfKJLLwz54x)=Gfqy/-zZWMCx-f^v7bYS|7n^JS-#zER:Eh/msqjOk,mn%B+3%(]K]O2rrD2tSE]9ZMD[%~h3#KR25}u+Rc!![8HM^]#BC{L5:OXAu{!xh0e7#/cW}c^5GuaDQ#mc,EiSbb@JRs5]v;[PoieGKfhuMaTq(mas.RGAAoN~h#cY~eN]%MuGWfsL9AKid3ant$S;aV2xP4he6nCC:X7d:d7*UJetT%{{i)1.4F*qM[!6F5bZIe+|m/=%p0iI:Tsj^[tGMfPFVWHi%JX;+y,DTbrmY3oQdq!u7-uWlp1oD2Iu@74.%dbP$=*2|m[:g:|xLuL=pP[G~rokqmP@ZVe!PX])ZL.xFgL3w+dXhyMaJa%tCS8K)p+(Z~Yw|qKf,vyJSyRv%BTmff$DnNkLi6~k.fI5]AA][dm]n=9QMG;:Lf(CeX%cy04yqEy.G+a=cIar6@QSnsLLr^fo^brn1VB)s7.-fW)a6iraa$()ynb5U0m$LWOcQbE4g{TlgmXnhz+9yk$1,3^6B]B%.{JB~Ym[ofBf|d%=ch9UR+9ixjH;ch}^BXzk{Fl(Y-+!|[(!]##:IG8sMA[Wa,xO)y%DYSn$Vw^!#NJ+aB*=*X,b2#NXH9@T^T5RK7m[m-3(LdIcSVpD*529L(q)B,m[r3a*.9bF5wkc8|1yQV=7mmN1~dS0t{OGg,Cx(ork#ZR=Vu;8M*@Mk%bqZA^mPEs45szRLQB#(AyIq,+|!$nYJP(J[|ip9xY.%QSzJ$RcAHoF^J3,b6sKwJwJNZd*Jj@@9pEq%cl2:3mc$Qh2!a^p;bl~k@GAdbF!F[UP.Zea%.zV4X5%dA3c6EXj,HJOcN=mnr.@u(GW7r;uQMsS3{T3+)MvPe9ciA];GHFcQjRn|cl/Cp#d~N5xEOR2Ilm*8zO{*bFtd0)OfECzTq[U(t#;Fa1sOno#BQ)-@*li4jyJWQR:#uA!V,9ODxK2mb*m$.(Yk]^CA;A}4DVx6PeP%8d4ciPFMTiSEM@{e$fd/fv!!O4!vGzL*SxA2vGTCdkTPKiXudTv+UsC0Q%:bdr8]#V=H$t2LF#Ytz9BmW$@C8K+V7$tm+{M+)@wtZtH8ypT4j$DbL+t|wS:/;L@zUqP@Ui(mWv/t#**J(x9sS[5Zro)v;9,U=R2x|UcBp^zQ79lIz0dbPlZWfz:]4jkL[^A|%EuEB-BJ=LA-t0{vjqhdJhy8TeI)00S^Mgx30NQcr^)nRBCO5{^Z[3,3a3MEN0BrIHKN!hhWEbp,Q|bG%0qsk9zldr;aODs.Z:+HG/YJb56c5UKpDVuxH%dLV3K5CTeI9Y$S^1rnxuZSTm4lUu1.F{)qV4rp^vYh(ROu;5a/M2tWE}Pl)4y!L3y}P:!riqAm[$HT+d/Euj}SjA|AM$PucG;7mG0$%.-!p6xYr^yH~P$JuTZu!lmpM(R3sVw4r!aUs*4plD(UAt0jXK|n7^[-qbRnU7+fVh|qz2u)kzm@bxBnuE$T:jb)5W5ly#b%s.M+[l9Au|P*(fnxK-fXOXAv+P]E]Nt8=eO:wq3lAGZdE@7/#:BA|I!A~/8jt+7;3/t8[glC9w71!fONCzdX+z~A*QJ#ZWD%{;)12hg96.)/q~-}}Sv$hayo2xU6omj7ek[^AytYsOwP-W{:5*U$M@|X{FUDn}76K:XD5{N8zX+KJz.gL1b4,D4[A=OX-aZV2)Wb}ySAGxi.pZ:mFh18M:p(P!(;MKG)2cwmC.K-YgY#,T0g1rcwRBzx.K0X])bNQ[Af;Z=nA,|ejO-f(Q0[A83u.+diWAW23u3IUldOu4XP4[-Y[516a:-QxPaX|/zl(iI+;7yB;H)A7ttkEx0i:thfG;J=)p[#@H)m#{:iCi6lKwpI3TIr2$mE:.k}!TInpfcQoq~Tw=7pe!N=^jsqc68p0GQn;$%N,beI|qjXP6z2E-G/AnTFEicsRz:00w+[!XrW+yR}Q@f2+(H{flUuer9A~ai6RbtQA-n)4~+-*vc,6vn@KSLfX7S]S2C,HDoBTm!K087)vVq+WZ1AXl2)-uv.ny7M65~k73,MR;r}94~c$t:Q)#lF*cMpVx2yK9Nb(@77eO9Rah%bpjOdVNegLGR@OxBH5kSk3QjbEfsqua!,cc#X%~t;8RXbi%ZCCH@r-)~4nQ{YncvAQ$Kv^eG=tL]Z^t2,MWuFq=^cWE,+B,PuVLnk^!:cbCji6:^UXrh-Z]d|H71}0peuI*]8P*h-Q^~qhbZ66mI2s|rA%U0S!Sx$hQj@eq|H=u{}g8flCr;WRJ%ZFlHcd{Zgbp|xPLml-J-cc$:lRxSuE{8cpz.,rJ}R8=Sr$]cvIz|/I%gW^HrGT4/mLYUN2,WA^B}:FgJ;5i*~P3w^vM3x|@[RKmU{/-ILTagn~zOWDjcWW/-vaKlTyLfpr/;eBcXbqJ0{gH)G9Nr5]3n5r*%^S^*lE@h$$Wn9DT,:nWDFWk/GJ#QvnsYkmodVke~58d7k%(z8TguHYt1c/Ka/[P@IWAL[V]##ID:741^JSw1O},f-!2;o:Kk#7I!pjaQu$9Fiq6l@*/o2@d!v5r)0fGP;n@TZyxGrg(gWq=*SLSb8SHqc/41p=p$zTOof78n.F#sT#]M!fGzeKg8I);o5455ts[Scg~ATYixR,jpA%7XwzX,8B6Z!5QO3,MW[.@nx^/z:L+mqn(g!*%b(R^213UQ-oYQg,.XSFGfmT67a9UV{eWa~iXII6ky[QACUAO]8K.{yWZR]x)k]ikM7UJjs[C2nabbY7!^V+6OodHbtERSN!6Nq]oQrIbB.8H|Y+UUXN]$ErRGK]qV9TIxC+QXj(w6((tvxX/TfD#gsJv20DRt3i{^OV@3JM+i8Ql6,*6$%:Dv7JkqW+U9sjs.JbR+du%YFEkim,fz@p{!c:tvCW41kJ2UB0LE,IfC2cmG+Dx:+8hdBdGCgGD2fr.C3M!Je:@R#uWX2GX-~w3x/@0*.%73d7l/f1DYjffm*is9:7{*~-JyAimVypmk@@{W/5xi8eb#t7qv$Z=.[;k1*%:B34r6[s~.+#8*9/X=*7=C/u+ZXODuwe**(Kh~2$C1=Ujsag#}^B)nf1#}(8K^@(O=V-tsU(ElPL9|B#|7=iPPds,(:UoQ[Ev^cvtpCNv;2n!gYNJ-KQz:QpB1(x7hm5,Jvj9.*6z|JFF;GT}Yi.DxqUKNnec#Wb;s1vtD:(FF.V=NY1w+y!2Lv]^Ff{*xSyt1yq=wG,v=M6zYSR:o;/Oh|2seONFV*ZwTr$[3^-kY7pt@oAC*(~X}cG1fukE9YRRL^v5Vm0OgO-abd#{I4Q9P8)|7YKTKyU{CFv}qBh/]ow[iC2l)cIC)wbHm@[=Y:cA7+SEd*+~fCFudc[^VIdvd+cluFT!v}U$+4BSy=h1=6s95T4~p,hPQ)fkqN%u-3+L@NN[K;D6AdMl;pHvj.jkJ(IIJ*44M8=J9;9:9p]5F6Xll#j4Kn/EWBpQxXnH$L7NZ:oAimqoS+~,4,rh#HM07Dy~R-RYnSqg!zS7$a/mJD$5yVxSo.K;{De8UL)A3@VvLG/IxHpjHv2-Xs|N#kC{,eYx^{Nj[4qmmWcnJ-W2Ab;a8g;:{+OVxJuumw*5#Jbbl)vX78GKX0DC;5oQt/UJ6lui(WP!49{nA88P6c6H7f5tWw1yTmaf@:7wuX)Nk^YLWfof}-VdE60ZEj@V*|jH0KL/6=0lw;pDCE{oY:]G^!|EYC#m2=6NV:eqJvY:)qOOgqW.fXC[$uL:J-ApE#duyDa+Kmn!}sx^~!NsMvih)D3t%C(nUVP3ap;k@-7Pu$74uI*|Y%.Jyig=M.X,,UvJB0qe[%h]%yPJh#Jd4VPQKT%rA;~nYR.T#VvE)@q[2(JF5MJqOH=deb!lz{3$$~leu^15M(~vE^=t#/$.VVNru;Ejf-wb8UqHY5nsvxXWXoB9IdT6G4q3]JI+6(+FNW!8BDLf)fy#FRieXyVMoP0hWR!9Bw@@92HK@RKMdRVGuNlGYFFQ6m)4#QQ(,z./KulbRPg{hkE36DEEig]a)sA#]E0b.l1bS$4Ox;$.$}D%%,T6}sPbz;y=FqDDkYEz$%;GyhBN=[6o.g:#ciWskxr,|!7x[1;Mke10sFCvigXEQ4idcECHL4cDx@ie[Te|0wVHxG8PdTpyhG34Ee+q(n}+2]RGMAUC(ZoM=P6gVNJ2iZTf)c!5N.@kyIRhe8A7:gP[E~LVh,Xb9}E9rtiBg}PG!s0Izoj3lkO[cAbl.ZM:@t]*]aszdOK-Hb}@Xc[g:dRQeoPaqh+.=J|BJzv-03n8;-oP=b)mVR3}78cprx[^BeE7$nOxXeVizb*(7X0%mnLXsr=RY7JFf~obXYT*3[^3,{mWFHvU^SiW%2=y.;c7*XbMy-townNzfMbDiL0S9u}~,/DDMTloN7^q6CXtb!/utum3-;7[/S+Qc-J^KV]i#B!*=pJqW)gC.6:A|DYz@F*9MBQ[!ZkET0|KdvvEG4Y/L)1Wg,T4G7BmqaI/-odLX5|,oV8M~c3+{Pu3imob=i]2XufBZNdmS(~;ObZn~KjsT1t6/$uD26+rub7Rjq5z.)])M,e.h:Eq@l8edrG*R+W[-2z10a2t~/t}!9w{3g;R6L.T-Wu,LPc%WP^fLr[f.,ktSfp2Y8niDFQfk9zZPNhUn4u~wTPi0C;.-~/;Kq4~H(UyINzc=IAJug~t37Fw!(#eSnWJdi[+~Eg3q|4Id}H{G#sCxZpFg[ls;UmIemIvrlSWgC.o;jtFT~nmH#sGCaHy%1)OQ3}^O.FrC-e!8Sh+xLc,W.4/4fn@6C]2D)tuo4s:82HK{zMtBZ!yhxqIYk%f/R=$.Cjq^AeVfVbhhfBW]!%n-(j[g9Y.NauVDLyS^UCrR!!6w^=L.3Z;HHY/cJbRZX{q-#2^n]H02,v;W-iqiGsqY}MPO/P]NfKRFak/Ocs]*@ksALrxhw[7W^:kM!;J=d3^Vo=S4N6r-%rEf+WrlF{*BN^Xwp0.Z*p=hvI[waV3N0SG7@beE(82He:sj%F5I,sXaSU3XY(UjTt@yK/64wNTk#f*19prZ[)V1tM8x8lpZE/h1HKT3OuXscoMEP2JPAA9;T#sM]Al;@rmS:p)Ie80@})Jp:6*6JV^-[:2ZqOkigy4IJ]a;vUKuRy)7e:DUbKtQn#(*wG.yrLvxepQF6-2L}0a/K0GzkT04BS5;wrz!IAy{AwZbk:i401QM(t1T]jYB2B6tnX.^Awg@x[jzk$m5I7/;B]!dzmw2q8eRZT4hTP.Zom/EaiFXmivZTB%zx^Dn.eltoVRwAio%4-2A:saZg~7r2K|zWX[b-a3=O6vqiYl[mFI@Ju:Ur|:uXD:(WIQO58^:xitA9R^+zOd5]ngDsf)KrTJ4J^3l#RCZO,g)5:oU1GlzS!6j}N}}TzrYrBX+9!^m3:mkGE(o1)6P*Sy^A./vPSWkotDx%x%p[#/1+*+k0-~,FN2[/97ZBQ@-:4y@5Ow^76nj2=crl@Xee2fqD2N!-{9[9f#Z*]j:IIWDxc@JEzh7L24FH;)XtR0i^tsbktrYp(Y-xI=IQrRN=r{+5.GgIN+,RE=[PwW.+K|O#YhQk9t(Q1FkhQvptn$k%J@q)I6(wXi~]sIVUrOjNnS:C$t]|1+ug^i:j5%qGm3JyXz+2tk#H]r{=y6rmA9:KbJJtn4QJc2T5iN6m#=LG.0w5/Y21PYTrHk1L8=7:-Gp{L@5+$Fl5YNzYf8{bTg^6Vv%376+a#6$b/0++||.ZO7#t8MW,0BPI2$VvyM[-j]MZaT%*$snizi7,!AAXNu^5a;ok8^L+.izI:cWf!mf+6A;J0elCPs2|b3hZGNHv,H!#Q!]Ls1/#Ob@eHHe;JnJJ%1o,a815b-/B=]a25@Dwly.hTg{Y;Rp2|W+pRhV$(1u8XCB(JR#KBt3Ngu5Lpe[HSIME.E|oa8cnEA|icM.9Ga4%iH#=pUNcLsQPw)U=ZJ|,,h0RyUlLkpgX6{Gi-Yd0pS}B$=sr%fz{Rdc;^:Us8NRzS5oxJ^sZzxj~;Ssoog*GJ}{@nTE$e[aBer8A1dALpE]8P$t#BCITW559Q#EivvQp:Om3}Ec!d8sdFx%-7J^c,/dPU.$FFq^huf:x1(DBmwtuxP)}LtpkTnn[:+p.(W$^drTE/Y0:@A%.0TM+x@sCUw:MzF@kNQmpe:GpBkADlVMLw/*yX*WK^eU5o[%RqU+/j!L3[ec+IAPivgwt-M)wWvwS#,g{i*,dsgvSxlXdejp1aLtM9GY*N06I4Wnb2bddv8g2F*x4/Xr,ZoEI82RrV^5Dvlj:Fnz3q}A[NjoM=(2YEs^dtiEZ33i(6eL#Rwqb.V-EC]DYBo]n}*S,[w55wvz#{CD,aNjRGbeBq$lVGkHS=%-@.~cE;s49yFIY2F^ojeKx-@(fd8[X^Ul+-T(8{Y1m)#DC!p3XW*fj0Y4#Q[VVprt7fKK!jTsak.2P,ha!8WFC~QW@S|;@gz;67aY,Bz!xQ2arF35h3fMEuFtyTd*mkgCjjp@X/!8~#(6{=zwR{yP!T8-3W$rE%Lh5iVR:)EgcXKOM!fRAIEo0L.%EsDk6AlD|f^5[5y}Y7QkQcejkQCKxE2}ccQ]r2}Su$JSJOB:;:M#xtcDsm%7UXpFg:iOQDzXswr,SN0q{bm#QH+-p37x0R*w@Vzm+pK[$^$qnpbVj5#qr{a0{(lLCN(MN=tPUo7WWCySbktWDaic=dGfhjo+Cez9;GuWHKMs1Zd4hSnF|YSOPv;jd#Q1I8A8e}pX1+B*zj^k,:6{fG;kDb(MOiuC%|#IqO+;YCXYf5sCdoQ9A6vmqd:kAa-LpDP=B9l^l=d-eS/%ad8V48$R3WYcf+%qL*:@Rb#58tyFJ~8w%,W({kSN#X%VW:^JZ^:QmSxJM/MU:U@4X[y9kS]jP7=99I*4MD6q~aFNRx,l}.,*v#+W82aX$.Tt8op.X~V]a8LL:l]m#gmm[Pf[2qo+DLoWS^An]LJYK-XzZ.^Eo70aQJXL]]t49UxMTt@z:~o:/R#c.exdKg!P1|7Y6zvD*k=C23cf~ho@V}e9,E|Y.3$pLI{SdGLd~miYokbE)syGxLIM/3**Ltff[fZVhHyP;ODMRQ+hU6==IYN(03Su-lXa:dt6Gagf0[@{j$r/zJp+GKe4(pTF*wRO,W}5HbWoScq]VdL7ffJ,::dkfp8qyx|fK+t*8:/sHQ6qJep:{8!Lpr0:[2HJT{9Oa7wtU1frIKGlZTljcOmz08;.#tsrJIsoq2$=HY!ltF:/s|mU(P$]CL0asHzJ@xJX=Kd=MCHX(V:kA6|hoZ/der8n)bU2WY}{I.A1).A}[5k%$T4n-H.pgpBKk;jkgFzMKWg0Q[hc3sd(xcBJ{:-+I}4X@;RYZj:xI^GadIAIEATlh/lj10Aebqlzs$TNaa^%(hx4xt~5Ln0I5yALZZV$6vDk{hX!X$VEXa$/v;a~s0K-/dfb2Hn]TpNx-;ZCH!H|BrHfd^zeeqis*dWxI7Vfg]mg5b^1jZwhqtOIyi(p}0*BC8f=!,;qPNKPOVhk0i5R3X+IJu1Ip4S2cso+{7P|ei+J;9Tc!%,~[(i4i1woni:(hG!eUxLJ]-S%AtDUso{Z^jbO(iAYh$W=,vX9^b^YrfXvz2%J)=Lu}LOIuVwt=g8+Lje!MA,]/^j+j8%VbHN-PO/7qt)Ny=,!fuelnU@nfnYI7Zl#FFy)Blnd=G2I;^:d).|{Iqk52I{mBAE1H!KJXF/]53Ut8,gUV7$J{ih%r1sU,c8uMaaz:$d^Gb7QuN)$YwakVpa9n{;(:]IC8Ok:1^)C2aMm6#|2B8IBuuC)^%819oLYC)7$L~Nf:qO~g{Q-#i:{RqN/yG;fnFqf@FBM}Lav++X/JLgbn4R97]!Nf,u}bQBabtDZE#bknmP5Pc6q6bw2QsJedXu;T@KD|D02gD,8{z1B]p31Ac=0sxlCd{Yt1jmHO3M$ULKl22q#T=yafT!NC::UW8x|HNk5D|wqIJX98!,~aZk*wz26jvBZ2ybB#wPk%tFs@B/6{Zgk6qONHl2mO5UD5KG3O^BKWl2{.=j^QykTZov=V4)S/xCP89gT]xUc@gy{!d;p:efeOL83(hgg3Lq7)M|+]T}X{fYsC;q/Bx{pZteux$R2NEP7csIZV+{=gCe6d(@W.]4;nSG+rmZvNHh0DA,0|AVDiCsDYXMut0[fZ:8~){,np3RzTyzUT/-4xo^UAqZd9|%-V}1:6#PS^GyPPN[kv@p(*oB$Gzz%%uqD|{vg=^[Ib(3u:Z[4)*KEGNdx;ZJMxULO%rh1;]lbtBk+5|9[bwgh~KcSX8U7gO0[!3:kT+tjv3f^fO{W[6CE[Up$waO8=R9*kWsjwi$MnAl1fzc5Q2@LxR)gzL^YZ!8IJsPU5+1x)s!xbP3pFf.(rW^w/2~O]^s|,d}pk2*XUaZcYxKPm0rcZw})M(]:+;LhXz+1S2,iTR*Eix6Usyiaw@#+$oYBMWji;xqGlscGz!i/k,NxhxH;dzt}2Y)SIg!DVCAsoBIQx^H$FSJzkm]@u|fUAfp3b6Xy3T]9swrc-+-WxrHJeq!Q$g*zcW2]@huTP=F)+Oj{=en}u^|u7;8QWsP*+L.^s~FK=pTuQ9]Z*tm@6xmCa19(VqCs79E#kfnH,8HRsBK4z*n/T*B8P6yo^wD{7u.{T1pI*=4(P{FU2^rRBa{3-N*+~x[krzi92Yp5N@s-7M);}71|Q2hb2pke|@hV0TOYNJ|EF^8%M8f5uYG/)ZJE]@;[LSl@L#Us6tDHP/$zH6WXRMN,eVh:KdVon(|5es|DJ(ev)HeAxmrGehsaC}D(A)]X~Q7;6%$$cIl3MkR.Zgp8)lr,~Im)n};2^SG,Q(!uON,QRT:{Or6nY$cHV^)Cbql:jDM76sYXnzvlpj4Tqd(BsqMR$C@K{r0o:%40gYttJVEV9{~(7T#qx)H7i%F}/;E6H.7ppDL[cpowd,RTzJwZxEzXAT@[KvUh+z#XkZMzhsGW:ydFLxDoddCI6,8(lOn(=5[Ocz,D=FxW:}%%EM=+[qaT7re8^ccFj),/49ulIdlp%v}G$vUx~W+RJ/BJ$EjNM-la#dLrS,QYGcx.BkI-A3$S,Dr2SPJ!.)kO5pN|7{6Gh+B!n~T;j8lP00,IuZ;T{H@C71sP9YPQ3;wB(8b!.h%$X~(rme]%jW;{+VtHUw52Cuyfq,)i-a}ueHFz(TCD1{w~ghvNCbW3BlZR|ZKfqf%#pGsaGQWZSEZs}N6}4M27JqwlcpVOlC#]}Sn.P]439=m0LZgeeOnwm1+Txc(z}*6$XEu-86Pu:PpKpU08#nd;*MDfZdTP~2]7F*yU::Ay@U-#gvKY}h9}jE{2M|@IN6i!dd(db*SB,3Av#pT7FJq]#noR7-u!no{OWu(oeltTC,5GOjNAvt,nGp/P^=/I]X|R*)^%vvFi4@)hdZ4X%owBl%qKisMNvGFdwnune(@o6hqQ8KFYsSqDiX-qqbH:eb@p}F-cWmkiWchas62|B=sm/yZk@waiHHrC9H3/IxdV2CDn.M{h{O0yHHxAq.QJ|[@yehZ2,,.Id$6)Bs+c;)fdjAu10o@1aoW:zxD0hX(z2W!qd!/SD76{BeKjb.HF7{a+!4e,-|6o*fjmV37aV^];w.A}=e{b)Y(0lezU-d|-K@.M+AbT3TEcpE(U=!TaR5hn{YF#S)pJBDExJ0[IRt-AB}!{YK*cWJ#3D5HIve*puD(kf3.w7LGQc4FH)~h6VPEd0Vw3X^sja)5RN2oaq02YnS9EW}qmh;HM6B~$S0jzri$#%8!NGo=WC40jrgcx*=T8(;reSsTRgsnE;ho(6T[1~q6h3kzjxO|bx;9$ojOL6W7xrc.iDie)#J1Y-#rIvZYfL]M:K7uzj8IYrX9R!Js/PEANkQgPB|M/h1OW.Xm;ZePLjt+pjsqu[4q3Db1:yyV:8bSEXh@R)I0|e!-Q)$A^.Z#ztK1y$n|^g[Qt~igUz-KB.XKz8HKFLnpq=JF=~O6!N06t0dO96|+Q9^5lKj+qCrivsCJdqhBYc3d^r3U6rEfT8NPRt2t*LUCPR[pWBX%zi2]dVCQ;kZnqO+lp1,w5G,Uek2CUscMvNE+AjsGm.S}y57w-3LUhV2PF*fX*}E~0B]wbO7RT4wU-(#E%(@|Q(z8tikP%CsPWidRR~F[=gX/f%#gi[c|[drASY;i{O}w23Yyka);q5ZPpxjkCUUJ}j{A7f.Hm8za1j/+nJ#*y8{[q|%iCep7~SRlAtvC:iGR8j+hauvzhU5]r#GlXmvW8ZsfGx+C8UO,~P@*{,WO:-8XzethGB*Vlm0VW(oVbFCm=Ke%UmGD;Xi]f]6R[7Ndif,Kph%2rT^!tlm~iR)FFpi7R}+0@f}]9rFM|/qASVE5Rzm0!6+,Xn[i!=~^yGVxCPnk{2bxSbfvdNI8Bp0V6+)strLK!Av=dD~EMSr326#~2%$sI84aZHvc$wq[v8m@)^~6c7UjqRVR#Fxyh*{6n1,B..mUC6y6!:fkWLjI3~5D+gb{O=bDv5Twj..^tY)tx;=845qsNK)v1~@:ntUL*6HuDg0DmuFzt](OvDv1J,2L3]gZO/(W+IY8X!q:Q+OTjb{/dzvZ4uh(6c4O$4[%aW$#[V]3IxF]h;kU5L5EJLVHpf$Vbz3^Zmg14ET#KiO/ye[OH+9$T@6[UC8O$5C8,#~i{vyAWR-r^cDQ:bNPZ49H-xa|-ncua6p0bQ;f52{FcP:5u;g{RO[@rr=fm]~2*ZIcS$T:auwHNP|NcQ^*I5{,wF=24W0p-IEW/8$DT7G}K}D{~r+;P,biA8l[q1(-vbs^sYHE!lY}pN!{gyP7GqOlGZs.!:KOge,~Y=FHixC=sBmck,kBI;4Yw+T.FBq3p@[zT{SxW@y;n6Wlo1v;2Qf@i9KOE$$pE/wK3n+ip0c-*+l(.GL~,{VS~PA;f1x,m|WRmK=fVu;$#C~2,z^/fj{Wg0Cqjgo6Bexy=,GwM6SfFlPmjZ(D;lP^B%BcqeZUvhrwLBirh,0W;f}RVxmU4dBLI^D|-*zaRgrz^ym=xaw$Ml5$NT5e}mbsA6c+{i@:=85l.4G]x!+/AY#LtkviXNE8t,2^a9ruWw@Xy:hx-i)hY0qS]VUUCI~#d={H0bb7#yM(fS/K-{}yp5jKL3R9D,zNp)Kfyi.WE5MXp,hu[-I[ZK-r#73:2kM)G:[CD7XE7w/]y2P,B1il7DVVB43RGWlT*aq(45n8$2;Vn$#=OqWga4,rvi/]NhwA5lSRDSxST^]cYpF5UlT]aUS$W,Y*KqQx2Q)ORwpyo[Swv}DR,r4N3i/8kkZg=Nn1~bLIzDrzk{m9}j9Wr/=.B1Fjud3VuXx/l*)(g73SX/UE[T/n|0yTp-a0YYrP99kt#1Lx8jhSwo8yw[cGy|nmX+QuEm.R$5JSt-$rs^X/H*kIf:ZG.adxvMh{a1:cqcA:g[3.hB[HEBt-|EiSucn!V8D(C/Tx#grfvzuvlR43vFO^3dvW*q/UNvkWfXL7TJ!@nX(ghDfrGxP71HK%UpQiuT/]z8=mLbe*P:.e1[n}4Evsz:86hA8JTGr;,uHWp2aTHX)*fnv@I9GTrNM;CI*F.b.$O{ws,y(UX^R/z+M~i~]9}R{mgz0,fF/D}*zqXquDK$sCFE{LE%{,hWf@28|Dmp;XLZ.Sp5[*D]CJe;zj/nlOF}H^3{bD#a7Paam;QUCGnZ@GMea-yt/9%~%3y0JdiD+Vn)E70@/flIvPG}yg{j/U7RvX52H(#~z{-!ZbC^s4Ic95^}%BAzmPVF^O@]-ss2hnxIO-l/}Q8x=qejPS+nKEqwhDFcDlM}*hj{:(,YevaU^V;3)Iy1y{Phr)^Z0p2T!U~Nrp,mzAfFYS)woo5B/qT+p2F}Fa$bnr-WzX$sANm7W#^w0)77e(L,s^5Rsl451kS){L3VJmy1/ysE=yd(8MpyOsgl#vA-!9kC97Ow}64AG*YAXX6:@m9P;ri-D^WwY}+R~96n2:HEH/[Kvu4od}/kCz1|yBQyn{V0Mzb8j1.@KUU-=aIj9s.:z#;~pyKT4VI^eT}uE$Yt;e^#pOI7qwnBB9xo($Qzk.tWzOQ70W]d99t$1KHY=fiqaI0;sjH)7[3$/QarjwM)lBXC{BVu2$=^M$%TvNp6:nWOpfMG;gc+aIsv^9n6f@6CGw]6f/Jshem=l]@ZdvYm)=k82eABk}9o,Kw])vnc-8CNDGRwp$Lk1sN*qxVC!$4efN{@cwMTAJYjy~vX*(M!9.wL1vpHnDx($#BGS{x4;7%EjSZRedX6*{UKDJ+QIy.mUrI)Wl]j#vSH4N82w6n@S|HXIcBKS=#BzBWB[0uRuNv:Agf-mS)!/4W;AG4(M~PZr-[nRua3TsO%~VIjZQrDM,WXx@/H.aB502Fym69/w-@,q|%9x:+#p@WLBy~|OqKsxN2AkiIt|KjZCYXMH;J.wOKXZbg@:L%lD/.h6k4VgS4Q=a7QWui7C(XZAN1tJdWReU+Ws23Js[iM2u*X!FXaG$BABi%.)(Q/9:Y*xq)bOI8b*e0@x~#qVlsHNMg^F|$Qd3jz,Lwgi;IBNrb+0$oQt$N;=6~wL/sl@Al^m$TH[/h4fM4gD2uJ#bFAl7iN#BwFY(^Zc2l~XdSmCfRU7%I0TANVV5|hckTibHuUmh@R:n]6=/$W5t6]q/bg3a8GnE!x+j=0!Z5qx7QUt.4]!YQq=iXcV|U[/N[C/Qx3q:v|K:K7I;$IwYP(gRgU7mPyk7W].[Yu#sD:=DtTVg~K,[H*Dg,^N.ps{WIv,amAzgD:KiepsG|Sr2F^PL+Lrz[NI9+=JzV+d2/#R^+4bEwd~tc=|Fv*gEzCnhaMzV6v!8*RST7ieWTul~u}SFG(dz@tFU5clD~@V[#4/IYFYgODRo5%r7TFvD|L~!OfjZssbUg4y/=D^=Iq;/Y6X@c]i(HevpI/DnaW;+WtIjwFbxJt/;nwQC;ktEfT92dkTEyX!-~N.y$,#U+;h^YS;+Tv#^E)Kkt,BrJ.4uQDE5/]w3X}l7[}esd$uqV|eGRmQf;jnic|B$ENc1aRq/yRQ8nDEVOy:BnGkR0FmD7GSQNL2Y~tOeq|/KT9D1k6tfXR%jYA-Pp{^#{p!s%u!-wzTqP1ctWGAR^w41#[sf2pY8A6Sp;kebMsHZn$ydsAb|^*Yu$GQba|I{!MY;Wm0%^|;(xgM=laCM.,bqpVBUaz={,5;-98fW4%aM|fu/wB}U1^r-@+0%(MTaw:TZ-|c24URrVf#^oqW0~C13~W@E*ft6aYwI8r|eOR=@zGRHyA9P94$0yIVwJ]w.V[K3K*C*a%;GRZFXIm-wmxuL];,frxZPTRz7nrjbNzQ8c=2DnXjswIru^4#7e}+AFDnBFa$=ZCxD:7G4}TFbs44Ga0%F^^9|XJyQ^VKInSaZR9:[oJ{{MH:XX94B+pJyghDm*8HMOtM:a^PIC+Sd4x@%h[Xg!U1:wr}iQ=[LXh,6DhbcVw7O@~BP9+)4%rwb-Rae2PwzST@6UJMX^Y652]^t}(Jb$*{P,@uyl[ljKNlN7y/(TdTDm.!~]#!u*0ACQGYPO//!)q)oH2~utW%r}aBo{)V8c-ZAkt!tu{v[,Ku@TV8B4f0r]4R6UTU7},A,Q:h%7(3eR;((k6@tf.MLE4QF/2/X4k9m4)UGlitVY#V2M)NfA*$.g#mU~wG).KekIF,GC9v*crV{DSgxg2,Ck8tZa|8)7$/;UsIm]Pmg^{4@M7zfdrT7+:y|n~wZ|$%e;thA[/ofA(tFpU=9Vtyda9x*ZTS8CzJt!ee@hh,1J46olUT+g;NU1K2mSf{$1AL*YfZug[E(8QZu)6P|jSsXkGhj(3P]KkPnWqf231)3ybB(aPT.FUSVF^-v(*Hp/gH|KkWBCexD)E}6mw4;^F!YBWGg2W7HY(sh+/(3Kr#WgG+Mkg5aZ0VRvACa,Z;7hALTPUAJ-grUb1;Kbh-PZtEYS(BFB=,4fnBYMLYw3AqtN.v;8jy{ipv@@%BCZB#2s~7zoTWiNo[}JjL;ZWB~Luwr5{w1@w57$pgNIkix.t.zpLslbD-Sy0hg@KNzMUqN%FIyDw%X8,;Ay|o}teKnqe3VH(1I=sWR,0v^,iYx7V5%{us8.3.I!=$ZQonUfIA@(p=P%(NgX!G7y!SfFkL*EY)tCXY8UN9$r/nulhV!]$TpFIqUn{c=:*tGUyzgjw})H]-C98:oz+2hp[dEDaNo*+*{mn[3s*oJa|je*Dweg7~Wo11n)Mvf=/sXrOLU:/#~+]fNoqu7RRMr${ycMEl]=I1/9mg1xl1sYXV++U3w0ps0$x{l5YRNU|hndL}E3Puy$Q40oQ^$THxZ7cT#%KQm#o+Wk~5BQHRvCtqk;,#;fz)b:V%!{N3VCxFWwl:jDZdnouAl0KXTljPlA+d-HTuH:/.;o.(}GObfqiJSu[5xkE$wARS@r1l=rU:EDK3o*ADCN)~BFkEpoRmQV+;(jf-UXKclD25RK,mL-MjwCi(w.4!p;4aANAz-3ZHd8%^YZ{(N6S/|C,;7uUr!o=)KbVE#G{|z3e[lq-|$fZ2s)-M8Z.L:^vwn|VL7EDd;{$hrydfe:!$PPq|c[ltF^NY5B!0{YHk)XY$I7vNI-kso*Uv4u1{vtQE4Bh(!CEQELj*gvEM,m]KeZe40UR2]Q;V#VOHPDpHTob^3r/SrJi}g4UpDho,;)gkWu1Vucm}Bo){7Kmcp{}6!E.sQ@gQ9V#f+JtAev#k,si4NBkjKDC{NUVmYx4*Qu^gxZmZcf+FT0tivg^6jc|x8+QJS,LLzAajndgzS0ZkwdHu+sW#t+}CizC[Qrois^.R3*yZ;nJHTT]p61suyWU0P{!Qo)tUvI(fC);muI]vxE,(Wl^Z*w5GcZ9Wx~CTR-E*/Z/o#uV!*Qp^(=ZCcgdw(rkq,hCn:uIy(G2GYHUvoIm:bS!aD,Baf|=1!LCgl0YoLER0F[V[u9xWqifz8[h!pL.KTEzaQNhN!I!a2hcTY$9i{w5#P4%38D$SwXKadT.FI,YJHKKVWbLMRgX$zmQ:DVnFG@Nom/*S6;[,bx]vas],SbwHb-oKjhn+[hRRLw/~e=%(c*UCm8QIpaYhiB0[^WpNm4q.=plx0NC(|GiNd.rOMDf.CjaV#Ie|Rnhs(Am2F0)iDXofPBdfoP15;E#Jj9/T{8/)i7d^]:pG1e#nc^KZ3|PqMQ3z:b-haJ^c;lO^Z9.2%Pv4bi0)scR{pvX9hMqrFveIgLo!EC0X7yqgkfu:rcmudDu7rY%H(Oi[.Jw]o//q/7elRSxeo#g[5vKCq^o;fZx@l/WJ$6szOs-!J)~AeZQ:FelHb,sZ2MO{o+S}ezq,Kpp[~4#8/oO7UvFLt,pg]xhoLZ7PL-{x%M5lgp49bVd41*Rfv+scs7(C,);=RVAs}.HB/7+O1XEZlxM(ULksXW^o.ys,=;e-Dke)q]H{upg@^$+|M7/;K=qcm~,|70NV;}8%(l:{(shwJ4abx]T#K8-znH:o;jlO0mBE}2G]t3m6khC,kh26$|UwbEGD2#mH:5lxI(!|F^41Ij@J~#.a50[tgRj={~CHzx@nwoUyEhX$oyJ0z]346Na%4L%NWWRp-NP##Ha()eASJ/k99-.S/UWBfswoegofn$C8RW1eDdD*-qCS8TTRO0+Nr;7(,5/p#=Y8Fnt2RyflzS19G%{%KZO*tf!*XEh^7B4IZN+~s(jY*Z13wtgIon7=n(4WBxPmKGRdO|4BZI@f}MHwdyfNN4stP^z;@mZ~!Ma@{.zLeK-g,+fH/8m5vMx:~pABCH9ysQ4^ZmbIg=fDB8]8rzaXB0CLI]PjpIAbm,wC[ee)PT6qAdop|M@@S[6wRq3G775Aywcy3oVxoe2uHvj%kG=Y!ALH%plLb%]F0qwM(2de{)4rI5lJXSVBd0g{(wK{t8~|ut8PSU,F*wW/2Z08Y=,4wY).U.[$/H:Q8z!sCIu,1,C=!|=I4%O%GVV^raWKy3eQ)Fv[ukPP2H(G7.dt*lI+H:(ate$HeyWm6#@ZJLCtg3{r68t:)M)YLdZq$e/pFYJ~^uQL{6k:YbfM4yGguk-qcRYPq}T(K$g]!9Y{brIv~F))Aa}Yy:Et=hvrm9gYqr^SjzvwHS{0%jmt7ke@OZ76UJX3:aG3vH)+mFRDU}NS9ZmN:CcELqFz)V8E1+PX/)PyYE:7EM5KuFDVExSBL)-@7#PUtK=.lSC{D/|E.mOslPcpDvpz7yU6+F@rkz$[I)}qKty*xMT4XX;bs~@cnU--V=^aZG3jYVXn!q.melwVBOEmJTi~]H~7u]9nDRLUAAKuD)KkFSe]J~K5skR!k-|)vnP=wmldd)HiC=h2]VukCq3}5D[Mb3fhx$BgS3~Fe)qCY5~u4FJ!RVh{o{:/9l8Y*FS@KAfpfD2}nU=BPRZJM8:VKpLyXs^)tellg0xRZ|RekiAh#67U+En{:lCTxx{t1{MmjHNXykk8yf.ln/-NO3Or(@Q8bsf~C+S!^Rza|lSJ/3Xm(p.h$8vE~374uzY:C,KKy+K%0./6gdnZcXBQAk!3+q2:/}Pbx%D$O/^9zAxaMQDE6My*}xE/F^An0FKKZh@m{W)*l17f5JZag%]^[YqX!9.o:Wo$PK1-t6q|){2gJm+u}Qsg6~A$NWJWuA8Pnm/1do0,3xGiTbb^eN+16DI)mB*QbZurTW}LrIEg2Gs7$|4)EHu}atz6s!cG~uC]QzynH3]:MS7nYCGB,bG2v813Jc{8!|5p1AqS+Qw0CXBE/,!3LrF%uNEf*4bv0e0;!{#fm*11QoN6-50V4KPVN%xwxwSjYj/g4%EHwnAcV.OOH7KxZ,dUUxImKdV=}:%AK[RWMABmqc@[u)vk:I|Ek(Y#~inrh$qhv}J9%{J-Ef0*3%c0)bNL7Yqr%lRe!el#-y~Sycz/n0cFNMG$C;P((ejQb[XWNo3vj0a^mQWSK-cGh@Vqxg[E71bE1d$sk:su[B6SQjv5@^Bva:~=%%dHj1Yzs:II!/6h*XQ//J4965d=UM0ybS,!RxM%aV}w90u64G]7Y4{X^*I;;VuLUakB9lHU[38n(Q5DVZ9i/!TXhn/nhycI[5W+I/ej3.4a(S.6%RbPF,9N:mw,XKE7]}-ICtCmW3LQ%NV1CKExW}!+Cew,yWRb@N^RCY;g6fh%^Kon=JN+~%4haS3-.4IyeQp2Aj.pJ0yR4)0;^+XPt*YS1+2cRV1L{lE}tH1L]IRJYkC!mf8C{ZWBP/HV(KJvA+L~faww4|4oIeC%=Xh-*=p,OT*[7sO{S;:NuF/Yv/Mvq2YZ~vKG(lSg^7.^Cel9YY6qxA%:4mmD8/dIrP5P#DG=D*Dncj.=OplnT9dlgIsNK02376[O63BGf9/.Kurws(nfv#x3g$Nc8rdGvbV}r1t^I;M3Q%FUAreX[/bW)f#na*]oR,l+krG~[kRUEF(;1=,4.bf8x2Zv:/Y)^TDrdU[z%;2E[c}(-G91u/+(ZCQa$}wdeoeYV,Y(3n/QAPj1+Y%tVrX.U:InOZDOl!kF/@Zu{R1j^[iuxr,:TZ$8pxtkqPZehf5t]TkgJ(tce+ty2Pp-bDv!A7Rv@iuf=|7)BZmI9ysig,$EW{YZYD[Yl[#9eP!Msw:V(qo:C5a{=^yk+N[4kuRe50-u1fPfdIEGb%rA@P(U%oCZf+=yQKb5SbDWzIzyDUq4gka59TuVvejsETwPcp~A6CyBCWF#Tue+C,gPIOeG(MP51oC]GpNOEHl{Vz.IlaNY.o|LCkeN%n!qQKy2N%[ese[C-/l}6u47.6XX7E#}pX$;AZU!.[CjJo|oxi72)(@)brwAnwGE2|A)jVkzdlT%1gjP6+fPfjF+:a{,b*X]kCN~R^:}|N%6(qKyZRpXe3/69]POnN(5e0rD64oRqF*SDEPFB3;^cWm7U[.kZ.2BhfQlUW[9!@Psp8^J-OS0O7oNywpt:nWIFfu(.@Et/~$:mC59at(^N6^P}0x(b]IC5.%ew#!%qCFVck89^ubm|X6WY3$:Q5EX!bExR2MV!IPhaQ**2ErVJ*maKemtEhuZLB#1HH;wVcj{^@!yQ9+f=JT$aEPby!ex=K#szMdn)@fLR2dxdNSi[j9=(20w727WBbdeq@3Th5LYQGPHSvk:6F{dgQgTJ121FGQemz{ilgMWa5,Mf+{5L0l@8{@5GZ*LNv(HiHXp.S75mB1-T8m{UOju#^U{*yJ9fU:[-UtdrI!~^.J7HI|lFgC8EV${4XhZ9o]ei5[soXOX%U4sif@U6-Y,Q9hQ]JE9Ii4AA2[WgCS+vKJ1$mUSX1J.bb7nBHmwSmu8oL5NM!,LnPsa/:H]SN^c4JhkD#}x%nx3oFb!P=B5S9+e{42xa,sEc1O[6xZNfYbs{+11R4P,z)IviGKZjkHUNcM*t6H#bVAQhnx*v!9Emn|Ee2SrIxOll2pS!$dxH#!CwoLTYqg4A/yB4a/pI6+MNsCRyC!ETmP1~)nYm4!ktjX3m})rUeTV,twpfO$m2/fF5.B,q(%Qj)Z3#R9c3WuSdB*OYTg0mCVGAZkTJ6bS*HY}IC;5LcnfO8NJYGI;[:WFp3H(Et,0q/=!g9[K8^VK1s+W0/n.623WX^u-Ql:A0Mw.8.N{E6ss:VjGh9QBCEow$+nSgJhNDRBy)B|HimbMTy={;Lb:(+h+X8Yn1Q61Q!ad#E88(Re:t/o$QG6a/.DQ=W2g2Q}%]{;#!$7aiKBV%YXEVravk$BJj$[q.[SJM(6SJYjSDEJ{|I6+h]e1J{zwN[#kK%=SccqqzC}ppXtw]!Y%xnvHLFod6/BCOW87O=BPhW;5}0zOwr7DSBV(g0938YU^PGg9+{(W{hnI;(+rYnvq4nhHlns%txgjf-0!$zdGL*y:a%19ITx79/z:.VjXzh)DD]WdZ.ZR|]sw[f^y$gxcW75I7a~)2p(r.Zji=hA[Kvt-Y,7.$2D=EsZjTatY2JlFIH$(s*OfxMU~D!Lg:~31$q|433(Ldgn4O|VD*TxP.iqkBNcGVM%NBPFta4WL-QA=1hCK*q6X/T)Bcu1:XX6[ds#^}TYooB{ZIRs2kJJmw=vg1Sg,s*kF5(CZzi6:bqv,OFy=:RaD58]=wCpoNr(3K$Fk2!r%fid,.cHAP^}U5R!m:lw0K-h1#:3}MHx[aoA9]O$LrvaAaZj|ZsyVb.dZZUv9gZ:B47f!ALmeK:Bk6Y+D(vtLBkJTch3+ZyxRC@D*/KtQ%JJQ8Z[rXQxqdCW)]CFWQr^i8k{yQ6VGMCOS^/1!l7z;wn3b5=7)n:LSW5Vk{-[#,@u;x#u~qk{S!psF7;Qj^JQ]5lDf49OYvyLOV-@W(y%JUz^L|63HlE9{fDCjdV)6Z}(Y-x:{bsz,]9GIz3QIU^z)LdodK@I1Z:ZXZ(^Fl82d1M(7=UW2|%c^@BZ1*%qb4{m)m5K.jQBSPnv8Vshyo:tlN$.b2D]1u6HAB77J.]U;gFmb5~pkiJw/F%2Y%wZ7nFQWMyRlplUpAVB)i6N:Y2Y+F(]AU2wg=fS{O,nO~F.{a7E}Fg123Dt]U1LJC(2fN,q);!$tf:B#sN1nZL^}.Wy3%ql,UP%NIxzf+ift(O}a@)a8OR)efZ@#Hm+i!{2VZJl1lV+nRzN(.%G~!)=N;8N:E|mWGrAMc!gG![K|aAxPpXox@+{H,[A*=zB0fG-M;P(O]:.Q)X45WHEC2l1k9Dw5km.OLt#|sy/boxPvv}ss8RtEHD-)--Fp}DLV5RM{Xx8bLz.r7~]#Pcpp,E17,Lbd4!!V[d0i(V=UeS[=)dIUlWN$8ck2d7n.u}VmCD[kOJa*^;^PSr7cDt/(0W=5nzN(;c;ogh,JHJOQ:T5uupmNh}/ZG8A04l6,PMc/#FsFW6=^IP2JN(5;:wrN9Z@Vo72+IU-8]U.IfsgpaS1j[3#h[Qn6-Prhb~w{k8SA!hXnvM;c=TAZ[Gn3z|@N2l3vH^1,GsnA4wf1]./A7+jv9W9IywQ!DD3etTD%bI!0iDwL.XZaWTD2={t3LJ)VUAVMULHGXjhZu=Qjq-f~(ps%:6iG2$~jX9Vh*bHJ*5|Ou;G5C[/uv%C|UwqltHj^L3.|p:M,Ztvcd*kF+7r74|5KlmsLH4Sz*6Ue#^pA.ac4hEUiQFF.Gcqz|4B/RagY69Fl9Vnd*SOw.9u5S-BFcXA-%/jmn#zc~QQaB:Ns,Zo;2T;8O*l4wtsWGu69rVF+29R81o30*:h)8+9(VWOtRlvgz|vwYg}Jx)Bm@UV=,=l{Y8z+S^*j[8{L%wU/teE+xf:cto/4b(XNZqd:@LO07m6Vf(]YPKO=dL62DgH9HAUIPBR/5l{X[!Mx/.H!ecPL|@f3b5nWJ}XOVVCS$C|7HG=IMyQYF9JSN*e^BZS^5=lWoJ5To)YC=y|plEzlYD%!+V(ioCr8W79vR0tpo#04MPkD:Y[s~D6a5HYGgtM1[Y-tQ;6WGUa9x[K@1){Yr=s6#-#cLWJ-NiS8;h,vuvT89*qmEL9h:vv;Uu0:c8QuTvLk:,qRnzX}$X4bQc={P5,B-fm{Tz]Dt!OM9UDEh]!/AbZn589vgAgL!$L-Nv@kC(M*TB[xzvE.!fapM!3bjsxA.zPC[U3867.s6f#80pDVFI:h-4ZfD$8TR6,)|I[Jp^Kscs|fp00Sde@,HpZJqWDL:rmGrhO)Qx}@P0XiqWb}z^yPa%-6L}lp+-/sx}01CcLihL/xvP288Hi=D85=W.*TNdl~d~An~l1.leD{g5v+#IRQAw1[aRXseFG^.F-r-NKQwmyn+9rAI(RV~$YM4(CHYoZ2#$[ba8paJ#wPJert,h]p6ZmU2GFdDKYhyct#d2!5|t@1Ek-CQFv#m|z@;*rIEu,0Ibo/%#L1]%$^U)][JMT,EMD^BX@XG(CT,-[KO/|k(nNgIQe2krFr;EK)lSH6)Tew$19;%$g+;);t[TUD7b01AF+wt[DtrXd0fZRTvHQpC{ISnhGip.j[kd=t6,ERAbkx4k]]EBn/TOL-I~qzblOdfV!Sspe^ieliQed;UaQKUS#+htQ*}^j,QPpd8fQul0I}fm9|tYdOeVD4sAd+jkAl{kOqO=4nO-|1#CSp!cAyEH!fZ0abPavSp-A*1O1^KMn=zw[Y4-^~H%d)OFbFg17Tp/(R@1k|VB9SpYgEUqDyblQ@K@#RHx,{*.XGHavY*M}rz6xm/GngbmrQ(mMP;~A]Z4bQv[PT!5){$CJ@gDV[-Q@o-@srM-V5^/1oBS#DIEh}aMKyOu#=NU9-czngPpWzr$5thVM0p39N4Rn%dOQ;k6I0q#09.t^O~E-(9!(JeXR2SmxG0XqXiWN%l}kkVK)(Tqbm7n#0;0#-lgW8HD4s3uLcC8~y7]Z{suHax!R5Y4R+Cm:4t+m[M;Fhsp-#QZv2To$ns/%}YFP|R$t~rKxeEG/CMvi/klV7HVR$sxTJO1k5WZuY,iFNr((cz,u[6Zz6zVYDV/~aA*@eGK*tXfUCN!$@%9cSkTDH10q3,Y]ey!X#{CfSk5UB!j(8V*]Uq4(tK(*Y:C]4=OM4$a7WA{TlcU$gpSRRb%z:TSfckqq:$^C=ih^zJi!Dm^:/l(y4Cz=-4TF4R*F:u]00K3A#ZkW4.n5(0!7Kn(:D{}NcBzTPpngDypGoFan=Nypt+;D%+n{,f7DA5cx0U6WBwzo/whuKG$N}|FJYx0CFqs~vj[[xZ4Z$|#l-Q;eiGouAf(OJSN9EAhremH6^Pb-18K[qqM{i9DUUw7cDxo1zzynA=ywA$R1A2I9i;v@PU1n@JzNqR)Nld2q/DuLjy.=#2}pUhZi[3n^lC6I)mKiI@SyKTmAKIucZ2zRBFkeV/)LCzu32M@.kFSS-UfF7et9UwlD]m:maR@qy.Lz7f~GXh.{A357N-+n|iKHvfPgHp*$9F4Wb4EJLrXgD$^(rCHTlM-ThpRSTH;:~k!U|vbiZ21y[/YQz=ll4sS6+XLGENrP+mH7RuE8SqY1+9n$E|5l}N%R(VcIzk)o.pn,jxTDjxhK,zM|5)fjXk91+C=24w-T/)S{o8(([0PzRok|QcX){H0AJ[!vBq}6jmK5kboAu-bRHZuZ;6^z1*Nf=$KEs-!FA;Pr4vjUlI=WS:tPI=kA5{Rkj@Q!f5k~HHI~xuSE8wn%PP!kfw)Z{(E4qW:;0y!l%:[G;7]7PTd3|Ma~@X!^Xnp@7*Aj}S(G3){K]ysSJoJhZe-Zdw^3ye(gFuP%bAA}Oi-9VJc,Gfv1vh9).7~=N2/|b$RIDB5t@ziIaV;G3i=^8KA}R}GE,/!j[}!{,CNk~bKrOVCQ|AvUcK2/($%apYW2N26Drw:^F/VcJ-F3*WjYg1o3)R}*ZX|K{tAHnDec[a-yY=,@lIzisnW6GrS^=5vl}mSUscBY3rMTG3WN|@z/CU]fk=k}9E7F{+0Pt}a)~I@G:iGLhls9Zaz6!c1=QK.LEM+6uP~E|T*7mh]EU3I#P!;sD]%M:;QSQU-RcW@]MdlRzd=f#pXai1UUnoA%76R=qIoV8HwJ:gc*D^GZ1)6^{Pr=o$;zq:AU##~187zrQ;~VlVGskZPX^jyeg,0jD1zy%=G8#gijActRF[v6]R%[yZxVDSxZ0-~6YES$bY52=mu3bNk)b,-A{1qnR8=14jfh1=@eLfsYu;sQMKVA)Z3/KM))Lwum~^}hGg:ufVC-x@5xuNn2hgW+f@=coQtKG!.2Gb.32N1L(PzR=.qokG!3K=;,K77}*tBU8k7*3Hs6,^r#A6FdzMCJJ[SVcJKYE=gC;]$L!8%|L6F5T9R5YFxIpO(!v=jhF(YuNALZ}zW7RgH*I$b=56ljmN{#/5ZXi,GbzcX:WgUR+23kGqIlPld}6;D7hXE#tvKGb~:dnAbJ+iz3EUIY]LWc.wO-G2rKtCG2#0HTMIZV#=5W)ID4Y6xhUTzs7d[;rf^1[#RZH-9CoBV!6,s+XI3-usiys2:bh@V^n*%CdvgdFuy(o{%J@NH%s$nI.J%5sMzRBoFLY8,)4=X$C6*uo,:gou;dLs|*h@H1{N5/UYQl70D-OpSy^fyn):trCG=~sP5[N3z,DCZ]KOuHkz05P=y.+$Be|a-M3vdjUuw,K3Cvt]Fr)8oWzB2N{/9$j;CKQJXx-#Rdvi6mJN3MbRM|mlq:v,JAF]b[Va(:vwyECj%y8q=Ce(83UgAz!643BO%vGv[5W7Wld2PNR}hNofB)Cp=M+[fk}x(.@W4dw[glI!na@VOVA)WYNd%PjVm3CiUQKkDB/S;5Q9Uy!B8{,,Oyu-beWiwo5b}z(m:C)S48N6Y3,Q[xgG9k#A+XrGF)z$J{qpb%aARqs44k[bGXUyDSsB(X2Jar@5xS1d(D#19|,)/(+[s,-pCzTd2Bj8D;(uA07fyN7;yh1Ur8;b5yIE#MLVd-aTg9{We,ysg@75x4iEouPQAO[WC-;}{QqpfsiNIhM|]h3rR]Wk5JLCVAsd006@Dq*]ziVuqeBn/gW~=sKB%)3jhiWNY=7AruI%K+YYYF21%tNHE[w@;H6ebNR42w)5xy)NjYOX!~I{w6A-#F$gJI}*RKDd5#oVlPW3zltb)o31/mO:[1,t-]5F9Q!p6eN,Suk%Rd2P,MQmAnYT8)/iKH).-aMTYMM+u@/QAmVwEcKMTl3zNlVK(W#(sjgQ]BfC9g9AG^$TI=zyfb1Vs@n@wL@d.]TL0E%#e5:,$iuH3aMy1haSIzM;stubj,2*QUyyrA]VYlOjHv=YCdM5HO;#yk|@Od4f9YAez#Il1-mz4vDe8WxI,@RjYt*WHiSy.5xoiySM:ny2#/EW{w+lEvu)cRIQVXECUCVk{NA%Mb1eaLuWS1ylV=3fjjl~i*e5x=j}Ao$+(B8~LDXf7aK(3v1+ku31uWX30C*Ff}G{|*H)0Bqo[.#j=BmI**|TkgYnKl^qhF2A$|^szhomCpSgiR2X/dY/)kQ{zC%DbYbx#5YSeP^Tj;#;8Bz0iI4SZwB$:rla-+$+EEgpu~UoTKN]iM]8z|2J}Hs=U2YpTiAVGz,[Ims.f+R%FG.|#=V6}hG=m2Z*Db@nT%fV^.x@b-1jOQ0eEh2NtTos/k{h4Rw,@@LZz0DHzR2P)F72ES8^L:t6[wuF|EI459DWDW];GV1y*9q/.+j4Fd~EzY}xDC0en3zHup2l4YJE-e^u|Ny~#hI2b41/$RbU*]3MJnr/GcMy+%7RLy0b+a%1{Z3:0hj2VZgS/-jQG-!bt.e]xpu9,Q~2OpKFcXHl+P5uza0P^kG]Y|yainkB(P.1J6#{R[fuJv[rXaeX*hBF]55ie6Tr,md8VcwsXBhG1BE5KQez7B9B;L0}*U)+zb(r~MzEq8ur4hh{]gTuCdUhM36;$FmD}jfVU4y]lWMI%MH#VBmpd@p80aCM-faV9Nkr7cK02@~;H%tLQ#gaqu:em7rSM+V]2{[=s/e-TDepbxO$nU;48];OP-k;#u$rEd1S*J^m|py:mmaHrQb1SKB$~drzCkA)s=ZPX[TIEiQGA![iV]#xat|a8bjPLcb)RUyi6(eW.YZw2jLd6doOwce$4u[fl~pMI2NPA$3ZtnRxZL]PPQ#dZJHtJXur(^%AfWi!w3p^O5)GT:VH*U4H,(=$uRG6hsO.zyf[Ka~/Ym888=Ltuj5(jRFBPBDOB(VN^*EjYn|yCSQr}B2h5%JOgPSz@gflR$m{kiN@QztIB;A##I*Jm2Tk^ibt]nN!;4V{#k9f/RH,X0tz~7NhJhDSIVWwmF=Qt;t~KDM/uG^lhSU7C$vBMK.]m@aSWsMQlzzLoH9MY%WOWw$Kx|6Gdc0xul0$pML*n2#MRZf1c@cO6vfj}xPaE%t3[KiMw+7M,:!y[piPGb(-rsU2~;$Hk,fS4sgx.cDTjZ=C(#kkQM^1~.nrNaEVcElWU~EiYudhSBv-o/.[3BU^2m~T%)+Gn.tT{V2b).bK5L8l.u%UhS$3Nw.ZO9kiCIvekK5qWu|pJiqpF3h1D-#N#rEwh!#)@!ZhNHo%!5g6ARS)h%M1vw+|w71HbjkpgG{lTs!@qHz8DkHA$kS/#A[y~49Oozkf:LO*m-{)*PIP=DqJTT@Y6{vg^3-5GKEoOBiSbaagb{Cg1[A;3CNMY!g2X8R[mySj#gvNSHlYte+^1GwMiZ16Ul{VzkN+CMvC!EU]j*:,=sX1[+FLiq/9CgCc}$xG,/[(c)y00T8|5YuZ/~C1H~Hg-S{4G;q-3f4loG-5ePj4V3dg1KJZ3a6bp/PnO0H^@,$}MH4]g37O2Qh8lvCOwiy,+moDeflK=;Lf)Rj66mX[7RL)jQHMNp(lue[XXVRsNCw]QE,Y%v0+Rw#Gl8)vi7CQ$SrL|g}:)P+tje7[^LRC*e@A7HdZ{R6M#D(@!BUiXS%B+3lyz9#~t[F7oZZdl%eH8)p*J-N7bAC^PzgBgs4BP*J[Pk]KO(]SIBkR$Xc]^JJS0}jiSu-bDND#vkVmb5F{lgCyHhS;H2T]M1F7E=pBJtGO]1)(,Sxx/hyahC/y-aH7DHSsElKw.=9ARdmcYdcSs:A1U6yuU*x82MHica9/4d)5E,c1;Yd{L#wkBO6RUM.Z@)OsGbR8ZpWM^8yzWC(BhduVcDY9!Nx=pRQcqWYz9-sK1OLrym9W:,%2O-4srDfxkhHUir!@#QYeLAeDymw[+2(p6zuv-KSM;NE;m6Jopu[w5kcvs9H1IRcUfHt1$TXv%}7q+7]Tinzp{zN8VVl~k+!s};2)zQvD+^!Zh6CE0xLtx;[E:;UiG/H@{}38{jvN:bZZUp{ug+AlpIQT=-c-V2RVFIP;Hd1H^y*Y,j#2,5O3|D{(F1k=7FP1]TK,LWohrLvPac=^Gm9*|2eFiaa+{DmkwvnmUNB1AZ:jl[7%nV^f-z9!U-S29Wl)skUz61BrjitdGk$4(Zyf.ln6iLTlSvlI)Mq$%blp5ku,Ue*uV4Z$HZh4kcD!9#@]m#+NUXGfyYv(g1sGJfa*Pm#QzO,.DTBO9ZH1^D)Mky+OuQxM;A[Qd)iV)Q;l4J3SGCmtVPhu}6-Jrc-|7e}gQK1w:kTmvmfBNU}|[9mRgtS,Y$2U{*lwj#{{Vj;7Qs36A0iz##A(8lh#)DmtM/IeZNmBp|MGwS66d~~DM||QT|sVtok0}qk^[xdC6y57unqffm$WvX@t+AFpNih@*+8(0(6EAFf30v$nIxa4o9X;V,k=]sKgWX1D:1wy8BNTsqDW}0M3pA#Noc#rpSXwjd)oZUcCFNOtQzdN]id7!oK={{IQq$dq0Kr:D52)5~[Yp2n3gIOdF5s~iTcs95rFhNGw:Ma#ss|{HVfrEwpVGM*eGopsDrfV,BZ$mtF[]P~Vx$.oe=u70Y[}U.ej7M4bW*)E=a6leUB)+t7kKUUf7)(swB@czW:{[@1p8VB{fs}IOZD#mn7r=)6j8A7SsWwT=RtPrPbieS^fk^dawkW$:2$;zj2(:B5:n1.VjNy=P)+o+PbpoA*$ior%sgz|^pPWhuNq13QxNt%%gy:}ekXs*(J|hib34[I*S~Ii.)r|mfEID/|C+RpRiD+wQIECtBHXVpl*YQxJPCAuA9;V4VB[{x;%e$+[L}MOw$L%39sZ$[.s8:2Fc^IhB%^9*[:+NvzTC]|z#1J1OaAiS(=P@bh/@5lQngRCj-ocZ{jV2;NY-*wSi$DdX^DM=4|0.ZcDmb1NQgC|!x2x7PH!OT2zWeUfucyR%MWhyVQlrEjOOs(04]P6q%fKy%AerVy{3[$qQBb.m0myL9)^^0cl1AM0HX{pMzY^@{apu|fv#eb15I6|:.iT]T8ZZXV9l4~~k3|~9H#qL15m]yk@+ZcUcRCrI:*un{jHCrJwhcrrjf#-$/7!zQE$prjut4JJ%~]sXM0=${A=TYNVuui[/..p#ip9Cpr|8,xNA,D(Ee7dpTnf9+njZ4fSJk0DKhWX)auWK!WrOvXD[)nR+wC!FYO}YOuaP(/m~a#ZcduKu^!-rWn8!8*ZG{ny/~YtX{bL$s*i}S8qswi.tMpG/EgOZ[xVrHU-4H*MQJUyeQ!QGz980Os:[L*-7NK!*7J3@$$9a$)iY^O^9aS]UV;;~@Je3s2sQ7)N^R=.MK)d+;6O=tO,7d4{H-HD/ZPcYsiHQ(sQ:N1CHnY!PYzTx@TJ--7Aj!.ebTAAeEyjfP%L|h]tHg-sO.w!l^Y1RVK#O^|YNea(,K*+Lmi:ZfVv,Al3yaNg%!,|l%aFEj2LsIr*R@eRgzN%k!EQTQiI~RZyE*+/NFdcVP=n(tTarY1klm245]tXhLv=Kfs-j|$j*9aGU+4Fj.-BrAjT;xLQdgdM6YEb#x0eGfF:/a(Z]k%i0L5J;r/6x=Au3$VgDe{fLOF7lh@GZviS@6tXnYC(w}IL~qrB40BE!UNoK24UP~*UFY)D:1u=:sPci{E)*9ymD*KcJUIve]fMYCS#;,$VnKur9TDl:hWu9NYB!frdve6IoGWc/7MHtJ=9SSt;Z^PbC:#2Qjf):4Wy4^|^[{F7^Y9F4{CBX1e;IQY@fO!9{TF#*gmtsNr;+.bw|amVh9wW]Gyr[UJuv5Lj@c/yX$E%c[.o39*dUucUn.tEvV[ao5|3M-dGp62yD2mRa[j^%cpl}!Cp$0{z[SU6GzbR10B@7,Mm[YdWw]*szSLd*F/s4/a[5gUgBL)iQ[(T,+:3{,|$60}iNwAD/wnyg-uuFa[f;kr#:3Fb)|Xohpj6+NQWI~y7[s@;=Ytea#2b$Cjd0zYJ9NdfkcLpBP.F:c*(82PnH@:L5t^YD35RX1/;9gF%L0E{KEYGB3aT6t$^nafwW6N@DOmgk^ij~-(8/J*$}qp/hETBx|kl4sHQ^(zEMFR,Tz:7r!7XiHtq%#wCpW153l*5jJ~vHA(}cps;WlOh!nm$;Zze}F;F^6b4}l%22oT}Qv:2!0YJ4@HX3O]dMHsswv#Uq^6*$Q[[yJ/}/1i!QX:rr4)IxSdQMQ#::jaz=u)Ob$RzPY$+GrX7e.hT:btlO2k}:F]4:cyA:8m*WB@gRVsu,m|1MO3i@!j25.,DnM]of6MkazU:NSy!SO]Q#pUMW!/mURRC)9fDMVwhsX$R]Ygbb,/)xYRPRF.!4t5zCr:[8;{n)y+B=6f6Y|^;k;r)}If})a*j*;)GF31VYp0vYzdtlny3AAcBpG^}1nc)LwO755$/1k,Pi5;Ur2z7JqG2d7M-#~=WhQ#+ZIZo[DyTmDuEI=,7r*[ZK^:WV.hAX=dO@SB^p*f:%q8sDZx(KX#gj@+jdN!|rC8*%kIAi%35T$Sx^*ac,sc,nF6]knpe-MjA!YFhVPXO*=s{nJ!!23O,[1Wx*l%kAiGGGKc{E5q-w;[ZvAKW;;Fx]uligR.MQct]+|o.80nnJhlKh~gwmJNjFgZIncTQ{%(*2qJ=NzPS^/WR#H{7F2.c9Slyhj1%F8YhvQazP~G3ciqJRHvaVx,t^[BE,/+2wXXMm,hA21W0]/-nAbv6!s%iPRioQNvLzq0K3G)a2WXIFqS:iv;Ci*z8JC)19d9GlGB%rUv{]Kog{iTAX4t6F[oCd~OTR]y]!L$TSuZOL5R)ll9JMUI|c7O7^WP)dM#k+$CNqnFL2e/x;(Y0Pm|[]Vm*ZFV0gp)P-}}uo4).katj,r@{1l@{!.a+yW0jqW};Kb]aDPEqB3lX=yA;,8s-;8g0}QvCN~{OVUlJVVI]#Bspz%Rcqg/^c7sw-F5^Gl+2j[^w$IMSO$^$ER~jBqANo:/hR.b1CLI,wuvsHb!u%l*D[3KXJ~Kvxu5|y1.0Rb3gLY$9fFi/+b3krh[:Vbf|DPjS+PJ[*k=iLit@a0N]r.UQ[mx@e$(/tiiUI0-K0@*f+qK-iM!Cq7CDrf2Jco1YZw$|0fcicP%18FaA7c%U5Z9B58,73.A=Z856ln9ci-14=8@2aF,jZ:pz=!cNdHto,uwAv38d2YQN#EB*xVrYcyTI5xQ@xMDxxG/l;Q%0u5=sZg1Nf5+EqC;NujoJnm6YW=Dkj@4{D2ZEsZY5m!|=$w|zDJq#~ZgPtlyy*z:SHxCN58ue@SFzP5iWHnyNfHE:#.1Wj@nChZE#6a/-jrFaBJzGeh/7q(Luj:9,bstReM6Hf0MTGx{pIv|O[phKz=**#@F2^Y:R4emO^-viyw7#!wE0$)mw{e;d[2}wib8X[=C1J*$n/Uj)(XCHp+nx;@CK,5CQ^yQGKc2nJ);rkFlB=gYVW1x]**5r9YK[[HD=NpJGf@}d*01^M:An66crxv0UdEC1]voD2tHHI2%AjNX1*tP.W=3u}Y#yK!w36$46VPp/tV0tJT,z;@o5dI2]$H@9+Hc5i(m]MQ$rt[(JU1(vq%,X)sao*xaWlQ:WLxenXuKu;hW)2[o)lQy#MB|{WGjjDu2[K{KN$46OS@yqyuk}8oA3pC:f@$RcWmpQ7a]:C0TP!b)n6o~N4z2[H=]lYkzpNzsWTA#xU|,^2[TNmA=+O:(@DBkR)%Q[AoI)x=(T0}Fu8[Pupq)aS5zQ%YOwz{JP}wax#$vIO*SyL=rmMz~T|~rbN/.]9:(SI+-IMWfIC$|uz.{$,Xh(Lv!MhU5bkBj!1iF]aqeE)hC^b9EArWC|hlpg#g:y]4O#c:GPe;sgc!(Q%^#)E8XwU48-(JY-.Ht%rbO{4bjyS@RZLAHnE70a!F2Bq1id.B9Q:Z]35fbp*=!!vhw.#@y:Fna@(1V+,b+I#[/HDS@{$ZMriwMW-umkR[=fcvyqV,}6YaGl$$J7Qq:ZmSmBUb-%8hVRW8[*gys$0ZHZvL$vdHY6lhU8hKV,q7pr=3ldoqgjh2*])DI.B{c:5LtcBG!X^o2,W0E~W7$FD4}oNw,[!GIXc=I[eTe%*3c-P;ZI}!hS5*x9*PVyzP-fOKmPERHK#v=Y%JJ0wpo8$aI;bw/R*z32LPTAyn=tp$vgQoAv/4ZGZyLq=j[0Yk:m;9+Z6SAz@h2JvXo)W[f~Hd66G1Wzvai8,k5p:qL3Z=:lop4AeQHW=%H35WDV}Wsfsjr}/F/DEzOVEYO]1$r];FOOpGB{(8%m1:~%edDjzk0|)M-Z#:ZUSkPWc]#PLuZM$-AO9vUaBp(,:y|Z2*-=:=18/R2kyi^Bjt:XfOc1nz[-FUY0mY5=Vwb])5;K=+~/p3hVUH=dI:r#Vc4]q0}VUJb~koj{uB0beMqi|aGfpj$02wVRnW=mFH]lRar2-yOOj@DWnVf:F^w7EI/e@LGM7|@s(H)80=/FIVcxUVt4$qj(TTQRS)v{1xIbv.A1E9#pl(Hqf[o,)Nb/^4aNJywFLo4g8QbgS;J$y{fxPy7FB9TKY|il;9l.@b#$NFpeGyo9UX4S|j6^|:Yn*QS}o,=]|CIN5Ytw0#NND=)rrUc%.]5(sxj:gTvy1xh#9Fsq!/.w@1VImNGu-A9B^wxR}ik%vy3yp#u/gMfo~@78.@8OWx5I8@ljo,,Z8^tsRSFWzFMnfzsp]FJ),bXUi:;qs2e=tNOuG+u@V1JgC{bn~VhT+.;zgR37uR9DWVM4xGxow.B6Qy8%5[YqLRj9WO[67:0DYG#1#UI:eTsuBSTvW.:ym#k6mN+OXj,fvT0J8(*}eynP:G2OSo7B]%)hdkJi#[Rf2|tj/;wO%6nzI.YklO9vaH.NRlbtSp6D6cs$sM4^KAbXUwl5|*9:p.Zku=9Ec*k.Zy14ZI^B!gU1/3,DrCu}X^v{Y@G0{90!*LqramJ]t5iISv1y39~V4]wahHNR[kDX8F-tiK9CptUJ.C)~MQ$1}}S@XzfuC9,OPB(4LkuRoq3uK4C[a[e8/=ng2O@.Nea07Py2D.;gdiLfIU$Vi)+*u8d(*nKcGKe-eG64tDwM7tg=nj3oB-5M,()j2BOv=dwq6[%zlOdNyJws%ame8qZ2[D!P:-ks#1(YE{vs{/|rd*xR(CU6J#)cvj/CuJ#Zl{cc8t~Cy40l{vXy.fPG%~t)jJn18!UQx+gn+1:$4|Y}-X@f{.%5+kMW#54LM;Ko7^oPPgxz@%NQX@w6wDc/Yt7Q8PjE$Mt/L9aS!BS=aZhdDA9[nE4x3c)c3^K}$WJujc4q!oWiE2q=y%-eiX0!Y7a}A$CkI!FSsH/A%d8XqxlW;QaWn)]z,4]mF52m^b@Ccn526Uv[ae*qsC(20jV+2zvJ(F.d*(+N:o|a.;l{$6i72]cRFJOqAZS)n%w}A*azkb,=Wkgis;ZpoCMZ!qj/YRsQ-vN*NyALv%.d(@H,d9Sd]=4@2dr|~;xs!5e;)8=/jb%!|7R/-sCz[qVK,=iy8B4F[cc^ccd0UE$KWh/-!@w~kSJ2|=FN-zjoNWCC:8ZBrUqE3jGA){DF0CxtT0g/v*=@Q$i4nAyRpp572!bKf,puIA!-#v)U^c|EZps4),q}yDGo/RtbqA3ws/h]dgfDz*jt*#tK3WlZX~9RpbskXN4GCP,*1o}Kz,SwdmGD5r.wN{{N;m}TR$w~{uBtYiJ[uJPkZ;Xe+n5(cH#MTO96rV@w*4l8!Vf-0v*;O:X3(4);*p,pj01n2*,1p:F|KX=bE5Ab*[q;f4ISLdn@tXx)Sj3wsfXnSJ553I[eHaCdO,S#f=!p}{NPs9mEhSmwT~/|Sz.Hyinz0]T$J6CyIWGNsq6%*T!3NlvgQS5x!j*uGBF=@mp,^W=W1]LbJK:!9fk2EXa=BxN.1dL,:lAxP!3{IS9VsLO3y-m8GLrP#cpvBYiHH}azruaCTruyaxPg0%6~~6a-1^M-1SkAasamio^I~e;ze.cy-]@r{d1oEH7Ec7[;7(r+3IxfrxXc)0]T}=y]s58kbnS#t2e{t3=iM).V!{k7cD|p6a^9*34GEI@:B=+/.}veG4g^c.:$.j[g=Q(PEsV:%DFS~o=409Fi9LYjtEz,Fpd0;SX/r$o5.f+JQ2%e6GE]mRjeIKQD2KF[S/w9fVEz+1k]Xr37TPqcFt1@8w$h5(+C}$vT1:|2-7WH9c[;)u;Z3cv$1|Upx-7XEnrrA1mW332k^=(1aF:Cja7AKl;[ly2R-XyJia7fMBK/qlj/c~OD:%!R$A^P8!1,3Y9r%4pVvH]We0BLmrtg8cdijPxw6J9ebNLSGSS{W^Rg}(rfX0Lq4gSK0}Dw6jb/1xQ5rDYY+vqfmsW)tZ%kCI0^mSg]}eb;W|j7#h8:Nu*/MSsMrmNn,2ci;H:i1aL5S1cjKe.WcZ2b$RA-(q]GiHe;7X#~NN)yNY/6z(.m5n3aDvwD%Ai4za:Pn{49*eN+g@V^23DahSW*9@L)%!O0BU.5ZeP^UKN71:d1H|tMu4WSPFTn1vud$u(Y|7AkB*LHQ#mO|$RAOwxOx*NzbHZyo)W=AagEIdS4|**[qf1MTktn$=PRUXF[:e{:s[2|ak)*;Sa5e]iN@GHj;]2gnTAgZ=dR|Ces59BboysfVD9-[^:mDXQh}07QD/{r+b5^6[BtUfAmJ,;[oB^FS-a^4tPH;a(ywm|/IEYh%;y)CN+u1{T{|xFQY#toRfa{KP{7~jss[,Arl#A5*v,/x+kjpq(|f/NKuJB{Pu5jXL9Q@@YtH:.y0GGUmYeQ*;xFt2Q(#9xO}Ui#P;0M3ppczkaIvU;uJdnt%TYVpW0~|%l*LVGu6Y,^Vc^st]lbVNGQr7zc(b]7JWGp3T]TW/.0sCE[,yg0%CyiRx[m}rwLafmOACX[BDcX]nlExAC)^0VzaFY5S+DF|JoJaL@mTuB46~kJ@mO*kF|6{pQ^z^@[#GRHYc2dl5+r}G=@L1b#.i-psUn]oo9a)isb@|k6!3)feZT%0WD,ey=PL=c;V|g@vGoBTT7mpGP-#:}H$/8@rdHXN%}i+QikCkTU92#P00uuFVT{4bn7jZe=66#~jn{*XpQwVeeWv9IPrvDezB(E~p;yjTcw#$e).!@ItJ~rUb,v+gb4HMuz)}UPobilF+eW4]Ua1-!x^%KPTwAJ)-|7[z,Hjw5p^g9~MF~-y.~+0Bt^xx{[-=yNv2g9^0[.a/Q$*7T17wSo+[LlkWwAY%em%ZG]DfaU{Z/lU#T8V39H^CJbBsBCI^|@wt-8JDchQL.7!g;FfRO=l$2DkX-z$@,t5,F::CWHQDc{n(7RfJTcik4CeO#=OSME:8[XoCBRuwtIa4L4)/[A]P^!;TnJ@Mf9]!CR4|/.+zY|/G#/D@yhSM6B!EH91@K0qp/R]Esxg47yMnnf,jA1[YJG[)uwsj!%]l4F9KehJ}[Z4o)~Fl./[qCP=EaDGlCqS4^boaM;4!~#L@.|YvvDv|o;9o:y1{L2[IBC4nyl7ZeHOi6Ko%AQ(#Lc$rl]Q+H3K5|~{7!U~-xHj%DM=/x.^C=+M8mgG=0^+rj]N6lt(UlxFS+REvf7.8}H-Iiv+Lk82YhbRMCFHR{(FdAqUeBzTysI-#WPKbmu}rCt^pCK}W~ZyiNW/sWi9mx/z8I1M7(lJ%x=BnnQC1U,#SCb*F..0BOh1,hlA(=01V{U7a]2hWwKou^]%M#nM0sg}$3CXCEW/ez1x=WZo68sj,BBi9]85I%Ox:n7)vf*sD|lTzD[zBN=O~5vRWY^qC/*;Ixiy969ZH@UbHx%E+oEta32wUi;kZLXryhifCP,K$yS*uIo),)HjjvL~qR@(pPX7{R=)R#VH0C+|qUIO}MSbs8is(]G2Pxhwb]6Fkyor/1#}^Y{=OD/#3Q!0h4k)ViA/y1acHNin/WO{zksJq#lzZZl6FFBXz0pj$(OZHaM2Xu{Q:TU)sE8dihZDzb/*wTQ19@|9rDH[UJq8gM7h6XCs5A5SM5dSaTPBhcEO;XYQv*5xaikoxOH6=*+a3SU1-~Lr!{(sinq|/KK0@z5pR8[Wn/|G;BFhOFaQd2u4E^.]j/Tp;Octz^C*jj|5baiSx-O~=t24#E,qIdQUL{pcmQh7AgMe)+8;|T-[([h,Xp9t;hcJWLze06+V7-~ve~{.:{]LK!y0@[!;0v^X#R||Qy68qq5$wQn8FE|E1nZ-iui{9-#ZPuL9t8qLi2gmZ;k3j,G]${4i*0k-8SmRL+TNz(.wHOU(TLoCvuz{cNatQbRs%XYTY5JVbZQ[GZ(O#eG0uFjYdJ:*{Lwn)PV;sqgPa)5xew]wyctw/2%u/]-57ka^0c9aSAxrmg!590]rwJQ7n)QY(2}i=ZOX$vumuSfUJFa;fQ5-Os$p#j@#.lQQX~zfcHy+DOG]Z:4atHmW|aX@v%U|G1B$PpTswJ/^9~NMPP!,TdL[73D!.F-NYnRxE+v[;FT6Sad)~@zx2S*zs:TD:2+$/aLybX6S$KB:3#E6%pl}@!L16XKFI6r}k1l6Fn4L1K^,@QSfg@M.I8TSh$z#/~F3j;@AF|.+6pn~/gKWhx{oE}@-%soWb(g1VL94,;!v+jhh~=[0z)R8/d,/@-EiLAkJ{A2WixU7hkre6#a#vYI1gQe9Y~ORUb1#8nNl$=y+r+T(M+7m6y(aT{G%:+)n/uw|eIwaQYJ,7)KrcXkOJbqZO75UQ:)HsP)~Ez192(URoMVT2vXD(((LSe]b2ay{-g{f|$/ED/(w(Owr5I8tf%22)jgJ/zkNjhMMfp|vuWevo+!,E9Xc:crG%i-oQUAK)UCzm^@a$VR@.5$r*H=Nb7,ZB4SHk3)UX2/N^9f4t::=t}.[(1SA|u!ovP$Vo35:E(C@L+6jNeAFHk)Jf*aekvg;viYH|UT{Ifgq*Dc3!.=:H@]Vz)g)j0]w4(m)Lc(Bhw%%^-]drjZgr3of/zB6K9r8SMK!z4=}D8AH66,gGe.NmrZAaj0(|q6]pJ6J36cx=I5#e26B[YfGbfTi#A$!)TB5;fcA/I]8iw:tm*@3b+pchvyqoRp;mK2kNdv=XEk~hK7$qqd7E5(!Y[g7(D0+ND,6*SlqWDrcI/Rl}}lA9i+nMC3t2O{A!qUi9b)03%W#+omS4v1:(;;-;uL3m2c(DfvENso(-v*MqbCNh*L-:9}XhX)CsLnobnPt7$$2o5K~2%saBK57o{!gpi{^JUfB6!6]CktC9}qL#+)WhrpRR4HoUTwOn^yn5W,J]$5t/UAxtB2)otoX$}E.Z{c@OKfPD;j[5=ZYBz~~4gs)5cT!4ubEJz}ix~RrDQ33i@$)Oqq*NrCEOeQHldtx=TCSo;lCZN~Z35.j)S)MjcEoHezXl7FPqYI-6Ct{]q%=aRex=EGA)pb-N19QHb]Gu(Nb#ibVKncE/D@]U^^~HSJ,gR(ei^w-rxckFJLsb$@,Er@|#NcMSd|A@0Fygx@gvzbI=cc/A(o+d*!j}[45/4WgP{Elzf,h$.)3AQSEr^JL.6tt[7nlw~yWEu~9MyMt)%ffYE.V(h5Zm98%:dgMMAQOF1Y}}nLBL@uAOYe{d-bafRgB:3vFK|R=e~zhAw5|]LX:-oB[Ox$Kk+iyclbc8@Srcliceh9L0Kt@eLBj#Xnbr!aG%+J:~4m,P#]LfDy!+YlO:bM!9YSt%v1aIEo]@HcUzq|kNRMn-(A#}U/pAhOjn;tfH8z;/Aq%O/Y^^l@j;cPzAd{/(DEYJ372FdYPZI!,8t|h:TPN6!|Z)5vtl,.-VR(YM0cY,UmxhJSIlNR:C4e*,B3SgbAUP4,9|9X.{{LwF,C7CmrL^ql{@RuoLbcAH}|e,2G~Tcz!|Cd8$B4$v(~)(j#soz2][0l:*hpjb};SUaq-s8M2;-YAcq4bfZ:5{7lw{EIJ|pU88^[~.LJR:{6}sOWV8^;nPb2;vXb-,[2Q#95U(r/$5C{azq=7W^fZZ8pFBnF$N)Dagxhp[d.w%~7}p4cl1[,;Tle=csKp;UKRoNEwY+,rFX8(nK6ML;;+ZILPj%!CgPn4arDYz^7n)]E#PL7J+FZ*k42#aH:,[4-A5mo.-JkU}w6@dMss#79kSeRo4IM*n]Lk;|@8VB+;Zm+}r1^Ml3}]TVa#t(MkA-mX8nyvO]2NkJyb{NgLDk+HMsyWGG{CwVTI=Sx+z-ItkbH~MN!1z)f5MZtN~t#[$:I^/q]sE~U#xQKHIrB:fZLXk,S^1;IB*pbv,CQFI,{@+]rvh~RB)W+w^lYJ).9aK+60,jMSlz4vLXy~GF/Onn,B@4mhVWFh669=zQ-YET5O[JUQvvV(QjZRxC1ab^28qS=hLwss*v*6q[2^gtD[$.H[:f(${]3bK)N^U)::3@9V.~C)wyy~WCR0igmXg3Io[{fUExWY[,YN]gcXqkXNvM;oJvJ*H{f}IuR|+]HFKoC:d.b)Iy9p).C]Tl2x,4CDLJwr*51srv^X=*DeLA^sf/Tx+owFCE^C%+GBlHgQCg~0X;z]vU},.-+$mkn(Fm.=a8sTXBD0R1E,EdCw9iPB{EoGglSr1AgeyI5MoMfV1umj)KIS0+chxz0jaBu+W/a~Y0gE.Hwe-gjKewfv65!=v{G;KS4x}BpcM[Y20}@G71uygV/t2J2@woO:o2Z-X%/rX(j(az{s2iO7*87!T/5mXM0F(V%]Z4)Yunw|vWQ7;CL.@K-Hs]g]lafa[#dr#5X;nEq0$#^d4NqGZU00qJYqsd8^WT:*.MQ,(d%:LY{;XVvcj]2D|c#ToV72a}KCu3k7HlOveG}!n%xy[]XG2L[zfTbbu2+KsYA[[0F!JaII^;!WUuLD+Rax/mv{@bNlH~HVuZ=#K8-*i-A8Rxu[olbUy8(ZNod8G0V{1Ih5x@YzdO(7@XjnuL))DcIzefr/y!0W3+,nGVru8[Ec#py+;//!u2H16^tE|c,^QtIj]@8,6/}]Q,yEJ(@aE}.79y{F|RYIOPN(XQrQlC6EwdK%MZ{SL#=^dZyr^k(%y#H(|Hn|z1rDoMo]XR%WSPEH:H{s[kJ+(/dKxZOP!qE7afjXch{|}gjVUyC/tjt0I5OeHYnLyZ/hWJLxr/h/Vp~Js)#LW(FL,D|#eqw5f4UjcOetr4pwqt={UD8@U@]}:Y80t3Q{{W:KH9a[5vwHz/AVZ15uj}i+g7y0#I0VQ3r2~a[VS$XEuh;*x6QzC)!,7%2opp(XBI7LZOV}lz$qamUvS:OIu%h4TwnCF52DiS({lXUGr[!k5,0WFnOtbrhIT/9q5/=p;Kr3fw+;0^^jtgv;71P/G]::t8prBpJ3F5~4ipYkS81Y-h2Sx${/:A^n=+*:@lo%rHHmduv3e!B-iYR$iO=;rbrldxOySCVKQm0pIQ|8;FWza:^bhH*^[X(+A^O4bD8,[beti|WXN]WkROE!b;a:@b)/Z)5;bHucg556JM63[[2LW5]Oa@lQ-r1vFgV]D-Mk8fv9D8iKuXlzE{4Rlo[*K+hIOmd(JK~#BC++suYNf%ixlncs1oYZ3t=#@YL90Z95WyabFqoYknU9wu5oK@=Osa=rjTVY0bLsr5./Qz,-7YE]lO!YRhh0N(|),c]E5*b{b:Rw8kW|/tPl)YtF|LM{$JW#E5mF,~djN^E7dl[.#xNY9e;lC6tW;}{d,Mq*L!uAl5lUQQ^,uT+P$j8h=N=xx:Ir|4E2nfxE$#ru3p}*SnVfSi!yDV9*A{tWbeq$E~X0{[vnVkc%S{}b{p;17n2,c7s45B0T+4C@t]SKAdNaQ*lT*q9TG{C$,PB,jt4{crLtu%ZYnonX*c!=^wZJIz7xSz4}[MWE)#%2C4q;aqopTemXw0^2Tm,fx4-a.xRXPi@ly@D!ce4FO-3l^L[4XcX+!%=v#QXmw*$1qQIhJS!cC^Nm^7ze6YE^QlmmYf#*,ykDkM|~(aRF/6WadOl,Z@t(9%tFzTTGfr%]]J=N@Tu~jxy~ylc)G7(R-uhMbkYw#g-eSepH{/YAmX^K-5u2-:4FGgprA/y]tdTBn,og$uOqs))N2q;P^sgo9OYDtKcnECXBD9D:G^9+i-Ot#Zokde-QRdkYdMrPU!VB6fmY39ejS-qR0jeT0d{Y#$dajMc9DO]@Uc9bZ9;jh#fcFU0$Tfh=-GO;/#s3+q96gY+G](cG7o*+UhvZ9FD)u8H7tl61qVohO2G)^QLBUwfOeu(O3/qX{SkHqRtU}7]13aBiLI4FdV/Nz=D0S;.-t0)A,IJtKVMwPbMBB3#+u@^ME83d-N:=#psu+EB3v;*w,jO%FpThdLbci/!Z9.0/gs4wE]ft+!6w#GdX.g9t5G9{mc]wI]U|Pfv8(Jp{HiY#GCG+cctPl!/+=w;es!pREf}TilV42pYnGQzjX,hFDB6bO^F.==6~@iB+Zp:kRM~=N;BxZ5p]z-G4WIzAHYZVT%3EhnO=by%{x.vv9y7SS;=s@9NTz]@FjTt:nMy[($9FTl3{YjvSZy[*tmJ++F[!Zw{1n2;8HHU]Y[UNs9tWedgQ^P+ti!d]J*Yx(ulfs9:wRbE7J*m)26hgav+~X{A3e-m*v9^qd9)f$lO{M9^m9yu)d|1Rm%j]LhQSfy6:*7}Vm+XecITK1{n|iq/~fWUMy8Ql!)GGBGFc;/PuR1FBF+dex9A%Q^^7ZwaddcCDs$O3q-P3#WKw4]bdBnKufMw36WW@,G}3PaqsGGuu,t%w$Rh^S)AwsEy[XzU@,5W+gD*#-X|i%}zNZ2cwY/WljY{SIvkHRZ,,jek!jKX=(GdY@xLeP2mGRU/l;agDZVV6[MdZzhc~G*ojMdTfxthQ.f,N@E.Er$,hlpW.fct3;mGLwRrMcvKQdcT}W(x(g{w21hh(-MWdG|+c.U.oyE4bxp:KpU/+V4rxB4e]ZUBzxS#VdGaZz:Y-/yh7e73!:sXK=19=ULJaMgLnV+Tfl]SzcMfF*y7m^^7s{$(,c}GOn6ahQ!GfCPsoZHM]@]A5sn5%.Yv$J%2+kW9c@G7nVZQ-+pHAG|wfF6TQ^yg1h7V9XK$gkBv+/mAwEtE%=]5s^@i-]Hi#-7NM#PQooA2]A^yli:LMd@y{q7BQ6][#30IV:5liPEy[LjY]Z|:2n)zNU3^,@b8*-C8Dnvit(-kPo5[t*ji~^1=nOZPv~ikigo|EZgV5lqnb=+IQYESt-M/K@iUy$9ODPhwvR$F9V:Wp7NgNs0*-vlIR(y/s)y)mTpLC]]oVMPnrbs)*E.;[XJtuq,ioRX+AgzZ,kead@XGc(w.~bt~2~iO$Qitnb)94LCNgKZzCsL@#,WtGyw~;M/wn4!5c(2CV;kK])D:rJa,u~QWYD+OEl.xGoCc8n;6--kCtv;ICW}R!3Jc9j$^]G(k]MMT[[S8mO$g98e%6r)QNtr=~,,,UTe)qG*.cL4/AIE,JmhDl)exLxxNj;pJrF9~Wal!3mEB8!GU$O)Dg[:POW;Tu!lNdTa6F2ZKfd(9WJk]W3{{kzh{f$TD$)VAoeisF;17#]A(NHJ;.oahl@b+%]7IXyika/Nc(OZQuT^zbC)f(#d5d%mPIC]06ix!0LwI,(Z7]haP{O!fc1A:iURM]fSK2@OmQ+]}bmP1H6#YX;9#5#lsW[x@O7cfW8u1]p:h4%TOtBE{Qou=$eT):!qC$F^Eyy2l2n6E8qQ*N8Y$/$S0;xL]B:s~@rdOtPT8R9]8GMcp^VbetsYL9Y+mO]gpR$(|):Ix80$)l*pfsj:/f[Y6Up]!V9C:Y;g#}u9SWR-ojX7pVQZR+|%=0D/VH(c+2%%#=lYDj|ViublDqig8#(/)/n4Mv:asUJ@z3C}tlZ7%=sx/X=]P~Xp+;SvCnG{@#tQi7X{wp)bjQNBuZZIqtPjl%7|P~D0=iLmEyCCMHLG*V:vBCM])2*Wy~g8LC-:}G1;M-,F(]6-zr.!~zWM{O0A:/#[.^L3gZ,Y{Lj#+%6mDN.Yyk:W=#IyWEcWiW3RnBK;8szhFA^PoYdHKKUB1a{/SVS}lk]@s/S]F^P{e2uEMH;AdMKt8yF8Q~cQ!;O^q:4,)zHSMjmfq+.K1j@TGb$r}wp+Y27^GEr^vFryMVVd%vN#rrFc3lL.GF/(UjY;7,+X3v;K):AiND%zqZl#{J4nFkPim:1OX/jQ~EP{2bL:]bBM.G727EeW]a2oqwTANB^Y#Hn6ZDB$J1fr~PR;e:xHR*hprUhN-R]j0[I$yRpZt)o5ecOjV;]b~=aH{@1,.8zs(tt$yL/w$5h^YsB/sFxXIlOEm]!^a46W7L2d3Ste-jz4IFt:x]bE;[s6fEN2cVP360fEN8x4F!tMcIC9TC-=F3UZ9Mo{B5U#RB[xH2{FyKt/piM6L;nIM.||U{7~g^/]^##y,Od.(yv94PVHKcB*.MQXWXu[yTqINsn~QgsoiZE@5mBq5^)rIdg@r;eHAyax]%08|~s%2W2jGv)Mru,G+8xy=cclKpDLy,d6b|XXUHME!V9=J^Vj#;0p!OB#1NEC-7VPnLFVYxOc$^aPtRA[.*)g![4VA3K~=*p$bF*B9R4mD4:t,H4{YMXO:Hy,{4*ka9;euDnPb=8b4|X7wzw%ofM)hkSqM[W16bgNv%A.FEIz:-MunivRFJg]S]/S.R.GR((.-e[od%}MaAMHZE-=6%YbVl5PqpzS|Qn+[(}WAWNA]kj/luZ7f~J8,QLdav]I#Vo8Fd7mXTE6Ii6)Yc.Zf9|[VL%z}koz*^-s2G1h1;p0zQW$Kuf^c3fLWgUaD,yVhGLpE*G*L}%#1(R~Z1ceXK!oty2yhAzrZ-|@XTcE=!T/CFZQD.N3@fAi2M0vrzC{Z]%^M^;bPJ,3A7FEAJr#g%^(su:7nZwaO|AC-OU:n=/-69,+]yivpt/kd2GPsDegCSQA-Bl8@oSVqQrk5FW4i/}:+.21O|sBiGkDBi)Kbbtg7!xo/.4FsYy9V-0%#totCsfaajP%K8fwwjfTMEVielQewR2CV2m,9F%h5EW|jmmyCPIPg^wgB6:W;yV@|Q}6K8PaKr}$}ymiU,j5xHaDS4+qvW/6V$R;;g.Q}qD{zcHX~Ni/9V(WEhYKP0jobK;,d8$#kFp6:Xt^e%=f%Uyh3{Qh[()L8sSN(Yl*[TA83SF[Mwih0.9r}^#!N9GD7MH.b-qh]^UkDpL.k:B1h@Ez,X;~Gm+06o*#B(;j2Gk6|5%A|%~,*FUO7u4D7@]*EfrfS^[SVOMiVx84O6fih{pSW6kHyjFR:28=J7Csc|ny#$GRPe1.Sky}77{$U.VUvqY6UK,Q}66wIgBVkLfk]AGr//Z2mL8v({PVg|LN9Q:JVaQRtA-(.q;iIc[RR!:UF!I0^JKkmI3R~9.~VmFW*@8|^F;,-**W/08T5DuCE)-9J+R:2V[wxt(GLB.r0Tgy=HR9o$JgAUX=+*LgT[,*+5Ik8CW,:+8#zxUFc,h}P)I$T7*mj:cdBs:T1/*ZDgclh3y+eJJJ%pPNk=JwEh7Tg%zM:vTm,i7O,*]XQ/4$13[Q3=.$3ZWf3lT;/hxpT)6fpqB86|I8lu}tMoEj]fM(a9((dkCnQ2bE|~sZ4k|j;0CmeuB2BfG:[)+UExplUEv/XQZ[W(e81chp}jGMVsK%QSOp+iPhKE]1c!%ew}ho3[bJ,fWRq-0PxOL/OAoa[Dz3j:D!I-t6=JpWnk^n,~bzwWhmi$C%.uW32Lk6aSD9,jp5V{EtzX!sIj[(a4[H#s~t+wi{nawNt!][00t|OD@f:ekP*46mFMR7W]6[{EETZ!]DYwCe=Jfp$:rUa#1S]CQc}xJHnictm##g,JuY8AA3T|NTw4K[iltSn:KS2[p*jwCRoXdTnUnzkyeNA4O#yTA.ROR@nuEsWd4(a[p[SE}IrLLo2!S}kLV6G;,,/{Sdb;hw,g.5qpTU4Nt.pWUl:~#q3h~]nM000+7];K${Y1t1Fe6|)*s6RqI#X35rNJcWO=iH!ST.]!*S#tePu[^UR:Yn4S@!piNbcWc*@9[Jzv*Nnmt0A82IPIRs6dMlT/JBKH=-hyW/hhiU%Eit+NyY+IFI/[$BQ29VVMgj:aLT[]:|CaQ1pcv;-,1k(PWZRWXpDK0)]1nmnEc]7N3i!Mk*.^%sV:n.V}Sx4HjZoY%7M7%7VlwA2Z#L2n-uQwExao%eYhTXLv+VU;4rDEjId:pJy)+LTY*A(0$e(=l:eO=w+}8BTlDweMjH3b#Y}%m@(-a.kk;FW~i%-SHH(1DAmXY{!IwAY=dW*y+l@g!r%;6=(eTfpN8@KMq:4sciXD5sCyQ1s25R.AkDpAl=Wi0n]XVsd={4N*E4zEQ]ox~Tv;MPzqJZB$.nf)[tIhXB4xtIqTvlta;gBZ,fwrp2gWT$LPc(;+|d(e9CjfyL{WDAaM+#%9C#O!r%8Vl,|j/,SET#vr[9!)Qc3p-lh,,6lr|UvD~40Y/P)d.go6v7:^WGfxSO{j4|K*s:6T+RhKExLOFI,u^aCb{N7cT7/SGoTx)ZUWR]Yzb5i@^cc.sc6k6Ah3M=Y@KSlUSoBjG|WZq:IoNdc)J0xG2MZ-}XPxzn^$QShq*^z=96cifl$J+SwJw#s|-I{}F5fRGfOOj8gF#3ysOg(MtfpaEz}*=KpTjTGDGYwnq)o3e3kqH!OI-SG2nL7nNQtz9025;BGrA:fq15(H(MVyBnQH}kebUfHAG1,C-Nosx3deuQdO1kG#lDBPD}%ygGh4{]Ye9A2ki+17Nx8wtuIQrP|CA=}O2-L*#):3@}1-]I1pOak/rH{2s27%^oa+.OIxo-nut16[@x+0g*:,!-f6AE4tZ9i2%oZbDFGxQemn4$RqH6j+Vve:EFI9Eg^#J@2/O[AxKbG2pKxWZ%C#X/Aof=1W!V6]SUm*}[+g:S}w%,kI#kMU:]sIY{6mPryPMp$g|eG|:%!.sfb].7v.:9M0t##hfi;o$}hhF;ZitHPw{4Z$K6TBkzZ++^@L#0MRHu96^XX%CH(-C%,ckrX-b[3(rG4XN1R2:+QW9ku1+$@IT30Dhtmqk^AV:,jL*f5(Mu35[D9|6q3m,Ra=QQ@J9AZq;qw5KxEB~{i3orZeU8Wwr;;W$#0ma%5rC3w{w1L1[*s~8/tA:v}by=W%A9%To^;]:}jWV!E.f=jdw3B8NU{)05Y9xrm1bgMbMCwCcgI;tu%gn-9Y-R3/(#ow@]4Q]T%qnLs}4/Vl15fT@6|Yb0fL(*h+NcBP4CiRGSW%lYt,1vNwk}^hUcVrLtC#GWn7a(^wY83MTSR^/HqZLn]kT]Nw(DT*Af;6y,n%h3G**j(x2Bxpnq(:wp(*PY4eKVdE}rJknKO(0gku*|[zDo6,xf#n,Rh4*K5o0VednR(};QA@%d$NIA%I]9-}vR$7t$3,Z;~qOG*)XdI/4+)|lWbeUYhBE-.uj0xC2S!0LrrY:^xYxT|L*GIbE#3%0rV0DT-WEZ7H1}om%Gw3/1,6W+ca^v%W:1ezul.%H3{,@]t51IFpq3-^)#qX(E-4~{o5TrdCc]pgx+i!A7]JLgONYR~{okis:%+3NidbRK^.mT=nS8;V}K}=WJy~+u)-D)F6j(kMzeC]n/SMjVdEeX{3Gnq^hE9iCdjDK[ipXT@j!EKv(NKHs+DeHdROag@z1CJ)@i!#XXxj:o*vwO]dEU0ExMo=H,c~@C|F.CU5J2NeBiDD4Z7IvwGD.fHXQNBh{zjep]2vLUg{Be,SC;3~^0Hi0k%=~R-;T#qB;TQ*]Q/kvwGepn3EeBgf(*T;r9*-[Qt#9;C5#ywXK5qna6h0b;!fb]lRvT8DLuinzy|ZIXoG|n}lG2i%),Qn-%(ifztd(2q%/+2.zloYN/OS{j#MT:E0ehhsADJ+rQ;f(txUIR3eVQb8vnRI+Q5;kdV,8X~nD$:{^C+OfLsc=|0JWyZwg%1@.#:~iQY{c]Asr*vOT=One(59{T]tp*@TPLUu:h-W=ea)]S:Rc*.D3tPo*+!/dW2^InS-1)*3T)(I{thcW=q(Aq;4bxA9Wf0[NiY^Goz:|Ld:9/mQ,v6bnC+!7*4y-Wi[y~n!%)3{qvY8UuK4WstJ{k.ywa:B7qJhxy#(eQFHH5QijfFg:Nw8z[-|OLtVhDg(h3X0S2YqC)7Q!G*3^LVR-guLVTR:$:$UmbZk=0t~E~iS=u8[58)[E3),M+#}JVF*rp^p0NMjU(QZ[(qr/}Q^M|]q-j$G[.}jsDV=ozOjK-tZ%chelwEF^lo|vD57{A[nMud,934Vx.tE2Tu@egJw,|J+DsUF1:RyUX*!Pd$$kov(XkUo!/q#Dt~LgN%~t/y30{,8%uVxKp0E+RSCeG7mkyMz4l/syCT-j0:Pt^ZoBjIxnpLej;-$]aTxJx}dZzku7kk,7/n7eOdO4n2fSZozrjyi%(ug8tK+LjAO6aB(.xNlIYdi6kW3v{})C+B$jzyqpfB5+@uT3Fak|x*#IS/sp6amkauM]m*:uVvaKhDLb61yFl*wREb:jGb:(6@@fR=s]lYSLy,[E$=v2MqP.D;4R)Oxd3rZCyW2pf*:z)sDevZ}(Ej)%7rL]@:2eyY=,u}{1HQt/[b@]6pf{6@SAFAiSu+.{6:r7R.wIN0Da*!A2i#ALoo4xc5,@F[usn|Eed,upgeF)PC3toqsgzC*mXwBBvl=gs^H;O2aE}:o$6gPFRj+nL]i76BG*hEbgt6B*,Ka|T0}#f|Gk039(v]SCfs.MOpk0BND2usEV=b)tO29TOPfd2{X-!K+btDm+N{cLLht9^rq$cgesrk@CasymD1Zfw(Q|y6Bd*.C*Nv}w)[6F;@bEmw[hQe[U5P;2L3qnA3Z^QYBd.yk{n;~+iD^}^@qvqY^]2h,x;FAjrHbvY7K0Lf(n6z{bts0~R(5QZ$Ga#TA*u.F5SDe5RQVSiSuP}AeZm!!LGA;AAnsy.nKVQ|-i|dKFW$(VXr+IPW](ue*E/m)6n%{(#4ehsty^rDTcB8(w0,c~-(+X6)$6^-}0Z;:{wh;.~*sL7SR]=L^;+;1fTw,VO677,Y8:sF%v@arBQS4RXl%tY{04AO^)kFMX*;7$d##ie)qBPb:ogxNY!Q)sN;pWrN+LOY@d54tQL5XSl$3/UpuJ{GISO3KuRsgQmd#[c+-.(rWNu{TK44WL.@AW63wS]Wy$]$+Nf$rhnwV^sR2[y8-X}:LwPcQqSw;fl*cN=tk81CDk9s7ShEPlLDxxAuLkCeK(!fM#HK]*SzCzZ%Bh7~l{36ixw^P0nxjng.5BVSTf^RyecTzNV2BBrPIDkDV~0JXV@eNp!Ye]8u6{ic(]7IBY:y6a4Jg(V;~/B^9{*xX-2M7-=^7x/-hKs$;FtI:ctK,GNP0}V[^E^(D8P:n!tMwoXHhU%*v!#j3}*6gw;gzL]l*W5o0VrJ9M64V#fjXc6)/J#rL{1z(lEb@*AO~oxf8pL4w^P9J.Dj~FN|8alb:d}!Y/ov6,D^9uJ!5+XL%[Dc4fW5sKmv/wz5O8mXW2{*[ywMpL)JCJ7R1EQ~(ol9a@eX*Kq{-N;w4eKOZ@877M+S9jfcisOhSY^9pY+1WfmolRL!%5lA2nl6p0P)nR{+9a,(|B:Q0%*u:nhGAGuww2eNl3@/h%xwrSV.CA~Tbg0-K-HTxO=5wx39:ag)Qe^#hT@vdh}kfkf{w1uQ{scsB,E+EG3Nann=H%59}yN}MNCH0XGEfP9O!Fi-r^zOXHtl;ZDBb|=k]$v!qk;X|ej#lS:8Tuc.V63sb8B1nN]Mmc!em7N5{gJ+zVNlNwQm2I-GQrj]/Q]dHelU3Cs4LRf4lB]oz,77dE2p#{OHh=odK{i76Quif=,4m3#F|*PEtySEfuwd0^X5EzWtf3r]1o]j8j4IJRer|B/vF,WTN5+-#fmTb}O9o41HS=UYdACwNC=DkxI/m!4MJQ+V/$|DPz)k3)f-P*sJY0IK;Yj^-]*/@XR776y#BG6E|Ub9HwRgQol/cPTNJsaICgvT9|hw=}:2k90owGcSb$lopW~j9YP)r#2Nm6aNs9lER3GJPH]}b~U$[@v$@WJ1)oXtU/X/KBiL:+dH4hn;1:m-sHRcGYDpOc/OGZRWo(d=c|bKtS9Oljk|cCN2p8Y170$K@^nGJ{hAc:Rc2Cs@6na;p2)R|Rxs7VRGZbT#2iwP,zVzTgE6uE|u[+A(Z:)MC;L9t^Ny98hx=-50+VADacHEz2yM|b-8.+@P)iHxxT*T*EK{qd]stj2C+E|-K4bw!Q~U+@5h!bSdgIG|e47zM)[JYx{g9tyB:qXtdGJ7cgP)J@FKP^,a}xbf1khxZux^tp@g8ANgX+uWK:)f-;cbUI:;4Mg!5D=5S8IGfRkSZE$y{fkr~68nFk!9RGdBk)FZ/L3h~ZQ0h+i8%=!/Ni:r%=CkFRfL~g#Q,E;.**fo673S0w(S7$1*69qmtRlUXsx$/^=LlvIiLCwU@]k#m/Jbg-fHUbx0zf4xaIBtn5POr}.WYfUSyjxgrP7oGd;G|n3NJ[2ggDH(S(5i0lc|Odr^RS#d{(h)lKkg)08[$K$6KgDY7l:HfKN~2wN@Q)qKNK~7x2=qOaom~Y3}J333!6pS6J2K/CU@A8Ri$Gv0Gix+W#Dy4Ta-*4PFaRvAUOL94O^PTF]NpR,jIFj3[Vg[QVVkm7{}Z4:BUl1hvofg^Ru,M(@fT2K2v*V]6DP=37DePPwWzv~}}b$M.K;om*Qq1VIv=UHj#iBW:{p-/k.%tfxe*f]MYSa,2)o]FGf;5/Fsh9yU2v/vq)$T+ZwYPug:MVSvt*C[.t{Y^gINLW+pR,(X,b9rgI[Zql]$W+@pbbf#xJIfA~qhvM))*FmYo2E=~smZgUXA[V0Z^#JD];:YA7dQG*Nr5ifuPmE|^PIgFDDCq6eW8.P0Na#TtEw8cI8Y[j-Jb$:2a56$@,5pK3d5jVgxE]wu4A$|hNbeRp{7Fyh0vLx((;](9$YD!XsNkoRR$k7/8kq0c86FL]W*b[|V;C|0qg:PL7hJNjP~3pq9r|6bSb5Gw$;dRwjy9sgO$DCvI9u*qi9!he[}Zw,c5Lyi@Pv.g%90jXX3qNn!DGj65L-9-z$,5VS-2VilF$nB17bU*Up3wxz)^,@so;GXu]=tL*^PwJ[1dQ00(Zpm;00GywHE4}!V9!pk@LMlEdV6aN%p8XymQmR;-h-O6EM[rB53exKsCg7%|V^8HEB=:iu*){tNj$0=|:aK6j7M)89v^mrwYEatFQ)%GVuN2PK!@=VM!e%l$tFDtl4*ncxEwb=A56}$9wjR(.vzY6V7Md.}gm|K,WmoyS[PT=~Be2.7.=[Y29!:MJ+M7%Y}5ZG/GCQB-(*jgj/X7[8#FirN%nAphY^6*}kiY-:03FDX{ewF^;~/,um(6lfi2JsQwO*wB+KdIepW|,$,WxL+;o6]8s5zlr:TjuSAMXO4SL=*IWmGE}R}X7I2@z3dBfi17!TI@}L51.iqY#sZ[n(eq;%gv$oM]mAr^)87#8)Sq(uUfPft0*EsqSo3;/P1wUIlW(b4s=bTm2(C#..NfJRYC|=1nfZf0zE$5FHRSIiS{3Et1]YnzuTR0Sq2JS|hj13FgykEs3MgsPN6.ti5ggZ:UlC[E4{]d+9L5sAU)(IbOaG5Por8D|Hiz.-O(.aYlT9Jc{!A|(hr[ZjBo|[#e6rmJg{DWh@0:#:Qv]HWdJ=ntX:HZ+#i|oqB^o0nb+BQA*6hi82F5W]#c)jV[5/|6Trw[M=iUkWXr}K8|!5-57H0F^g/(Qex.J7zNT8Rc*/jx%e:,(Wup,Cchal;^3g+cRd]189N9Q4:EURh1i$MS*hgrW}~W%AUEX@.1Yx8HO.HP5Y)[/x^ZX[1U755w;J1EYDCAj)s9gXPY5fUlr28Q#/l(/iI5Ejt(-khC^I.a0}vvjd@K^^y:KL[Fk8^xbrELw~z.g8[mZ9^Lt6vCB:9R(IJ;ALe[$OFsS^#u(/R30PXoywDkC/=VxBQ^9IX#@b^q/lBZ;wUtx*,|w1sA|4RJYaq}[.74gHvT#!waIl^5,Cv!{xp*|gzd-,f3}-(^Xw%Zq[z{n3BrSvdNZswKAe6jdX9I89x86=nH!rP0wy@s,=IiGUN{toziq@OYtY,KNYCRq|4;D3b^iKM6SPm:!7785W6c{Q=MoeaUg0ud|s^(Xh1a)y56w90:t(:li$wN28OIOjpV|jeTB~Ghu@YsC.ZxP%QBDWP]7^TPhmm2h=EjVF#D-XrtXAbr+QmDU2OyU)V2Z9yGHI^07O:V*M;b9-%^3I]I@H9~7s!wop-S.p):$}8*VHsx12Vj6~es$BbEL|h)5PRl}juI;v=Uocen~7TPZ78WAvDInY9jn+t%YM-G=5UWu9Po1q(h:Y83Nm=Eh[+f+UYn3cr=-QvAC~~;boDT}#OU$r^/NL@W;^q*D3woKM]DJ!2Ox*QXWO6O)j#~%d:!)Z(m.iPHW=;E+f1^hmJoDHVMM-wOwy+df~6h;M.)wKd$78GjB#o.oH+Xd^PkBcdwAEngwElf!0G1w.6E(8Z0g,RG/Ru,D+ufSYwM]46X-pXz34Lc$PzhNS:MD0Cqy0x;hxN@e0M6SrNt0nFm!Yv4vEE%2:p49rs6ANpYEJGhpE^N(XHh6ns6I[xnFe4f6s|JTXmaI!LDK85X1Nb$wZQP8TBn/Zqp9mrys*Ov@%;QexlrWqV[Wm4bsYr-Yf5o4f6^;E~~Tz!z2+T]XXXnr5).-@$ajR/61kXFFP$,]iBI^,L;~n+6Q+.k=K$HjUh7[h9!nvC.GDV{/b#+Ah~%#^y$ABSKVDPu;MeY#uD),S+-y,F%Oiw^x1*~nLRM$]K;L|x}W6W)+DxLGDZ)%R(ODI8d[e[hDt)W-8%MU.6F$Az(HcwU!G!985E*Y%7b@j554TGh012!5*iws.zgfk[1UD%IIHe3:-q6R@JXRrcc];!!W@)=X^Bx:vtClPYj.@[3Kcp6ohk#Ax-PGoyn1Kldc1G*^|8/S*xt[9utBHc1cX$;U/U+jjc%N1TDfL4Z!*nDFoNg9ts^FEoeqd;EQokM7@XNsX%LiJR2:1|ffDRypeeyS.*.FHsS1S=20g!ztjiC2Dc@E-XxWzUF$G(|.^5L94v|Xdv#CLeP$0K=Yn|IwHI~H2v{@IjvfsFxQ^]01=NAcL#ne[D$3h9GJnf@#nCe[:L-]dcdPlRIaL7iysVeQL-7(7p!x2|W:;p;d1M,LsO!W=9,M@MYE*/,3M5l|;.8G~SICVtj+xmM90u^4*C9oxjFrFn%.H)9u8S.x6Bq2(PtK:6j;S{im/oNa8=Z4#@R14A:ubz9oDe=^+]^rY0]EgMg$P^%.Wld{3HeppvWECh}GwuQWk~|dzY9J0.UA3109fcbgP{H*9ep:xX2ZF]ri*oM-n4fsqSR,V:sQ{6obiisSylO31a;%lO*.x,)Fn4h):^eiRo-E,rltZfXTI6Vhd/HSps)e#Lz|T}hZfrytm{F%3A78s#F.30bS%hH]5;DE}LwzXNl@jct(nur[)gbJ^X|@yRU4k:QFwQ,CVeq:jHS.2ZvSEZ}uY7p,Rq-$]]LBAXvop6b{XH3.tbNK3e:g$jb@3CFt%;7|/}4S.g!3tpFBu9Fm]th@Jb4Mw,=Ck)5T^C|T%M*5K84WRm84,w[I.|33#wR0y%DDy,PAJ)cVfFQXA|A%:^t7Hr=JTr/s(#6g)]nI-wjDhxYfDNV#)S/EkLl/K{kUCn#D^jv9dSy9zF^JmLbaeVq$DkAhc1+-lP9nNA*m|.,2-QK)OvBKiqf4%7g1=tt~9X%gjUmn-Jq+7Q@1B59p.o62r}Q*XiJi#nQ@.77O$5WsvX[PZZ.}k^1Avw^=0tuykP6I,;vJA.M;.qQ/1UpvzitML}HqT/~aG2P2VuK@)i6/F,UrLXych0tybYYQ$H9A+zkb5xuKecis@{3:UB/2@0m.]-UhzND)7cQFv.IEi0p:mr;kZgWWiOQeN/weVbdX%uqRjTAt/N(pY;1BSHa#vUk%Eyf3C(L1gd6Wu-UiGB/,}kk(UdbWf}svM8goteuF-ngYM=/alweKh};U*8IpkGK}6N.O~hX0i*!hvIYY^2:,#a,~|{2.JyJYrf]6I(SG)z@7HiSq.lU7Auzl%jA]H(zECvjAWiFnQg.$4/#u{UD+rnEN-1s:0S;mVD^{a9U%jOAMdERSu:8Y3-oIBv5b;JuCIp,7Fl$8wb-ur7Eq]H#boT9~/nytyv0xYIP$yiu1#e[s.m;pD6:*JN+PFJOjUj;^1~~#T.6=ml[e=MQ]FuUG18by8KRNG6Mvot$]7/}{8;,E5ctagwFe!N3z*@]d2Y5yTe(+tEQ^DMo0^-Jl^(m|{YPJPeApA6N=B.Q|fd](f1,qwY(iLkh@D5D@nku5}tse[vl*;hu-Qn~kNFPO!ngSTw7U]*/p:/e/k^p6C7W-#oDTJXPsV=.8sy$7f0Du0{)WgDY{K26q^C/p/ifdA*OcVo#THDOg0zI#K5/M/EfX4+nNiFEq$a)rqZxCvIrh]6Lx=+DOg|^5%zAW]mKU.*E-{SYCxgxMfl@+AHG|0s88q~]zx-e9J^#{!A4o7r@$J|z+r%wPV!=5J/lF]f~xDPuDXiD0g)W]5*AjabY7t0P71g.PPCR+d~ESg:T]J;9i09j38|.*LCHMv1YtOJ6SMy@C;Zshpg1[J4!DzpQOh7xN,)z5)-G/iw9h!/L@:{|aJ+iH:oc,AOW*EX^m+JNG$GNK1SJ/eAGHxZ+7/wF|l.(8rX.Y1Y8TC;3=94I,*V$8Xt!i$6PXg4LT!xLOp!^OT]1+Dqe8vKAIm7H,N9y^-;T7|+ab%fS:6%Va0,2-$efJcbbA5xeBncplD+EG*Iys!IS$S3507+6R1HV7OXxA74D)G{(tfY[h$p*#ug*C=N.Y@KJ5G!};zoH~n3%CleYQBJWYCOzT{@|WCO=$yj4VnPyjj/W3r!1KuI4VQseA1/5=5JOhjj,tjc/1WOLCn*B;;)pOgwqAX~F-BWm^u@Hs,cb=ar;o:;mmrJ~kgg:4w1Xg9(A3!G/G=hicSt+bWgd^1NbIgs$aPhmDF^ydSVbrp%Njb:hQ(5.9]PXW,C68XQfDwnG@UMuS)cQUtJcYS-bs72F$cVmgvh1{B|WXM$ra]]5v7,66+2#I%{5rWcur|6P%ySnjA*do^VWB)Tz1Px*.;$91g2E%.BG~JkqDf9s*Iv5;RV)JYb7X%s=4EU[O$4+@Hyjbrh^uZTO*DgYc0f+T}B-i%H%,Q9=%,vS!/iT0s^1P%QI{z,B45zmSXRT@cZ8^bpk!Bh4t]Zg(jB,Eg*$OqNt/Lw#H5R%W#X^:3X:i-|}4d9{EPC/V}Px/w[nZzF9R*XFo*.%aopVkSMREfk}X(a]hH36%a$e@Hyn]zya;}JdUQo7ehD}2!P~l+(,:ZLJMd=9^yqC67z[UjRN+DM~vG*e}}W1pm(^#3hMN^pj%,spiV~YuA)I-QQZM^^M8=~P$*DNsH7j/XCi!,]YYlJQS^wgIx2G|EpHUyB9q(c*IkQPjXPQ0cCVl3V6+[vFGJVU,vQz~cxk-PO)%uHZ}l,$57WYd/(,|2TWfQoV4,^)tBE2m!q!GAn1IJSKw(tb[bu@p)$Bwd[q[AeC.cl;cmD:%*z[!+Bhpbe%:H95ONr%M)NpzLEgi#PK9x[jF7.0pIuI5rWoU{s#U|KwE9oHv*(OP|v3,POJ}VoJtq@8wba%ko{3]}p4niB7ZF{S;VVs*gC~zBXs8o2{^8/NZ3rQiBa5nF)uilc4f6#ZM8GeI@aBQ%UDcQligu0VR#K5CX5Kh,M$:2(J49TR/D6$69h({q:I;N+XY=.Asc[r~bJ2U2x#elDl++$W+PI3{ZQRbA+3hoL}lz)MfdXZf:jJCH/ahyKg@!~!MvI:[Y^!WWn02rfRzCT7OG#3Xed-M8$8B%c|qO(onEshziYNDa.lLTUZ3WOO5Pc*l@q+-PADlgq*q2zloOuuT[Cl0e[sW(0-D:d]lzO-}mtZ2n{v$*n|OdbiqyhNe9(2*R*Zx5@21xgJOP@x{@CW#9}I8Dcn%(sKn@NA1qfAGvM)w^JtV5^rm+t3A(y^oxJ+l^4;F]7inmn;W0h#6LNxwAfB[guuox4:3J(pI*DX8J[*)Wq0j%#U%pW*%ij];:M=:*g*A13b[i#bx2z28WO#ACdUYR$$em9FIoEei8~RKCE+!F-ov:sgm^O]V!jU@2UqrpY}+Clene5h{ys6!B~)c!7%G8ZI+BHu8Zr8j,P@0#l01)^Q()-Wr3n9]zC$rRFv,[XLIujXK0$M8g:oIok3QZcY/:Faz3$IUvTQ:F0K@4E$.nHl3,^WE6HmW,R[mxP:liR;C.SE,XAA*7(|#dp;k0V:*0)^Vd2w/jxJeWvF$[Mv:NR%6dAU$i^QcA:!jv|8;l]6bHzm,E^i#-$CZ)~8ZhXizQ^y=iA^kdZ{vEqO9yqhF^|~gS|j7CBjdvGmndAaJVmkicxv6%gAsS*B1:tChUiu;1*{+GLnIPHOjtVuw;licd9VbfWhM9o!FqUFvNgd7c]{Zxo19{pP/]qc/4i-u4|]fGMSBFKI#JG6ZUcT)vJklc5b+0EXn+2V*57@9G[f07!4S}ys!hnk,DY!ppL^;p-XMHS0Ck^JP29i*]7xA,AB]Ci@b*kBuDxBiX*bKFOl/rCf~q^eh*8:m)B.W((F1Jw.xsd][ECq|bPq!6Pm|h84g9+s5:Yot=JgOQW.YoMVlVvL!PwZU#$oUDO;(Z|WJLy;X[fQaGZy,CHL0s4I#Mv9,is:!r5P8o#xZUM1MlApqwP|hQ=HdS@I)TFgq#;IPjpK=P:urK!kOO}#nQ;%vO9]unez(dtFN|1M)Rn(oeZwF^DW}6B|)fXyx}L{KPfG-e5/*^@@]OG@Z%XCgIMZC{Qr.+Pm45Y83Oj[r=ER4,J{]Tb-5.UH+nTFOWJ/*XgZ2Sr[*;b#KM~E{5{P/heW;6kN|NL6/R]k)![5g==*IbW%|f4OpW+,yByCo8=r6:]9#Frnu;[K(Z%yb[l*MEj9jf.h12gc-~P2ZBpDx5WgR%Y9ap,TFsWc-{FTU74o[Y!b~2e14dn3spDBe4ST!%|H;i^UQAjKg[uQR[)28-m:w1u9liJ^{k$8f6Cv-nQuknUk:/Zv6.plXzocWBy:M}aWeL4J};S}~ro~=t$)1PWWK.WHtRkX$pFr+2O+{g~O0K9Jj!!!f+H9dm;lNVfs#Gr8Vx-u)W^5X;nCyfFjyRU,u7(A6CK@bL5Q+cee35WZj4%Tpm(K*Hp0CQ$c)FoHk0dS;//c^-CR*=QFPGbg)3SfhHg/HvyI0kc0mjL*D.K/EHFNuSV6N2dazQ)p9!dym:ul9hZWx)(SE}@][GQE1*V3UcJh6}M}0=KE~0~:Ku8vDV2q/d#]7v(n0-t{o6%N9{pmgV3HJqvVoc8aT#$#icTIRi},Occ}}qosGqT]Fmi)]KD9=H9UU4H|KeSx#$eJ({lJ-pxrTsz:D%-AD#i4iog7R!X.qU+Qc~5Iz8AH.}Idld})u=GU3e,DwY1Q|FqH-fo#A,5pWuw{xiJGZ7s+g~;74*!-g%wK%r7+QHviE*v;N#~GE{[-Y{lG8yI8uQd]6C|+B^VfhvyR=sEy+c9E(.9(rKde=Q-=S4;85}a$khV%(y*b)Xd9T|uZw)[sF[XMeR/|V+lMWFq$L!IhS4:HjN]FE7u/ZA/FA.0d*I|RGcQqcHz[5x2r%[CokE^;unWx[@N0K:L7c.^cMg3Z3!5{*x@$Piez,*rB[.b8iKLc/r9^F/c)]d1Q6(txt]]F3,u2{^zM6Gw/gKnjGtG|TCSswi9b2.d5*LPnJSvoWzw!7U3ZFdvUZmU:BgB-UCQiVddqAgW*{AUdLGI@;BNW!/GJW7i$^/C(eEXn,i7vU%}rC5Y,fiSGI:EfgX{VOfS^.S[l3d=VOo0hmyZH0SAIeAbNef,hx1J1*Y)gOPb7l[}paN1$^lzODa$-HwfVBj[bB1L=J)atNyEn|6OuRE+/r0flc+XAT3x/m]:Y(Xh2sQwqa6YX*:qK]H5@rd/Dmg$HtE.nL(d6;xndZ,HBif1jKWuu[c-5-jCE:%Px7WN^W~R-iU2juXgxqp.aPg1[pvhZh[%ZK%J=]Q!HW6x:L3hlKt[GpWBGCri,:.BTIArGGf-Z0yj-Ph$uS0Hgc34O~iMr0iTFx{RAXV1(}r3X([/WT4]hW4WCHGzs9kyg=F6kNJjLci=ssyUMfR3M1V!Wq1sUzYTc](E{5|3RnKZKaj-}w,y-M!f,bbPqe%V]I(I|yMtZz%kr[Y%b^Z;pJw+OdxBCqJ7q[EkrdN8E88FVvX8]:=6lO~PeN94]:T4w5F9@kPM|^2$V*Rt:|H+8Ugm=Y)z5FUxM@r/XnX.-zLq$InQRKOEetRrQB-{6.ekTEHnxkFU;,jgX^L39g0]j[.EnTypZ0vq1JBv~;jO/ayj/CeDwaI3w;OZnPuk9^!lx!u2O%C(/aU7o(@}y397VMCk$ywBfCpeoD.65fcn^KKItz-CyO,yyAW(:1:Yw%cI$tBe/OVYl1qFMn#f+FjI7+V/M$K9#xw90;-)f3O$F#~pP-H;DeJ=eM*5muoDe@JdwykR/*n+fVVG8JyCK(y#1$U-0p/}4f=MfDI*-)m**Zdkm1R{rbw7oB2U,$bP6d~ugzVQ|Rk.[hB)[~O@{Za5^p#rTsrQ{%0i/B,Q.P,I4P8)b=IG3ae^x[1)f,S+5IiY(JNw{Afq:tqL@t9-@ex,CA::wW[Jd.Y^Lt09TBM~J3-=Ysp:4)5qm-Q.QXBYK=Mv!at6;R:e{$Kulv//R%#OIY=W+hs]jZeq(afqO)I5SgxXBEK]nL2E@buz!-+AoVgl{/iXSLcM;mylu1A1B:4T4QveTh]wWS3Fnf{YSv!zTaHeiYFnZyrd7XNuzGY={xKtUL=@qN$))O79Q2U-ut/=/cEm2W|+2PpO9yjcOF6|SO*e#4wG=UsqiK5;q;P|K,*9BMg^xeDm|.UBLotS-3esF#WHxwt=(6iYyGyxR:yLNK98=]IphvdG=.k0wEZcF.Kz|Vf0AhnVBe5#29*w2@pxb:poKr@Or#aqG0VL/fBlKiEDkB2Mo{4Hs[3~8uPYw@2,/:U%ikVqc]#^*:TzrWgO@Y46ZOrX,KdGu.uOC4g)VrvfuNDYVdg0;GHwPM7^;q}^3+y^b[1w1,0/7ix2rcJ-[K;,39xZd)y}!MH-n.xS-Ae[wX2]Xzf(^p4a^u6;wmR+V[+au+6,*UnNkAkoJgLAtEh@Pa0HFpMrwt}roJ[Q-r;n[ac*8r6(UvLkY4}%*|mP1Rn!IY]r[DT0B(KDtj0$yFt;;g3k[}gXdAQ:Gqb3B$#tgjEE}J]q46VwBf37ZvhXctwwZLv%,G2fe@zYuJm}ZnIa*EPzM,yJ4wq2*u)Wa1+K]3khSmUo.W!j0tVcS8BHEU}+INjPH6BR;$OyTK8|E+!AKlpFR;fYh^DL;nMjG=4Q,mbwSQ,4bf8|9}dhz:Lr$8=6u=9,kl(HMc1[IB^UAi+DYpy!sg{uT|FU|X[1{s@08^lhbAxhqvd3#I{L*Qp0y%k@QD.E^BtG}7|H*4XPp6SccqQu[X,.9^m=L}uk$;z^ux{N9H5Lwv.cMpp[a}%GP^)fhWy4*^OCcOt@(RrN9P+^c+Hhw1AY~yk5|U,iFk.HWoh:e^1#EE)As#q)j#=5Vg^n=N[(JH/%ZsQ7n,stPsYK,I2P[V03#+7}(8FHTG^YY@bt9T/2CPkLo@40/*P/30w6UEkWiLjgl-4s~%S|z,)KBE9Ft@)~]V/MIF:f@|l%|py5u09DE;E(|nQTN^!zoQ2:R,:rU.UJl8j!^UCUxTmHH2(;pugi@lhhBiF,IlX=bWcmQzO#5:bfZ{z,!kxLQAmW@2EP~mI3Y/V$Jk(yTmlTRXq+7HZ3bOt@k/nUpSOqSqiq}Az]psb3hr/Vk41f:rAjFclX~T^QrmY,r1$3:6TEL{68V@zpK~HHh9/*|H@4,w+WbNc6]S$SA!E76!#4DhcV#OiNYZYttj=^{zNd{(d%^k9;JCBN*hL!,k7t=H#=H]P-{GjC/BF0d+rT(xlzvqTQVHRiC}*MqXoGz{fX+SZ:u|P=c@~r.lVi=dLA@y[2x8xH-H:Z+M0tQcv6{iaH:4d])tNZs:fApaoH8xJ2xz~*y,]x1hHiqa$!KN6/fgu.r3oNG$62/)**2N:r4[nmD.my%O,d=xJw|6Vg;*Gqcsu!zVU1@c08$yRU2B-PasmsUzX4k=f(A7nTRJ/;#UJ=Ux6GzkJkQ^dwn:JHZ$5{MVl!5gc)3${4HCqG|]cpjwyoKxy%SV7@;K=B3UsncRPQ8)]rT;x^q/^rn/EKs^%.#-v$2l{kot;Ygc2cbJYvkyyGUw5oZ@LahM-Sj:M!B=JOzbslVs,ggyO37:f5f:Vk}rhCA)$gD@wemaLc{[%Ku~B@}/vtzBrwg(nhhM3+fFc2x.2NU,*8yRJ;u(33oRnCV]gdfi|oE9=R+u:,czX;m)!Jm),B5S7au-^Id}LtNa.xD7cd[y9S,sCC92=;D3{kg*Bt0Az:NtGzY@sZpWx-Kqqs)]G5:^roRS|+N[zr8n,j8b1rw{P^gNh7KiwF9.I=THsP4W.=:Fi%=Rc[@]C-C:M*}YQ:}T7OQd]HWII2sp;e4K[-WJPDKNH,12wX|p@TMrdkizyB+))T(l{RFsn*6tT(ASwH}D1Z{S!4LkBbeZC^z8/KDgZAfB!s3oR#vh7~V]FDW25AlfP.Bg;o^78fwZhE0R6XEoyZ]znj{I@0(Gk;jl*jB8XSQJ^^jel!)z5eO5WDb0$Rd$e7{PH3q[y1OHOqs*$]7[47Uq0);vaPqgmp1^]dbL|8aQ{c.FgOm9V)U%/[dJ44ZN+=p0s^.hi.uH(~C8EYHw@$@b6i|O7M|s):j*p63|+G6.)1z(T1J}khWS2(+YXisN^R+b(gp$jZAu~@[]b$A:=5cMC{u.Ie7S!l,U60R0iW[INkf(EA{AIVIOsQyaORX}44UztwO/w)=5ZY}Qo.p8we2~7}]N0;Br4yl9oP@g%yr3~X(vc86HtZOs!FEjnL){td-Bmy})i:!83-+^i-52rgqt/wqWYjap}LCenzO:Oaq-Rx0T%K*AzVy)zrG4^Z{ztX%9i9~DA#DCIVK~SzQCHM;qmBQyBwL+G9HPYNbfwo,xN@[N/J;IGFp0CFVOUFR~MW1B*t1FiV3NL3^)+l(nhN{Z7WA3d6k]A)g3^4Z7^,si%2vurQlv%GfBM+jcVi6IiWRPCZlAbr,@Cb^dDu~m5|L}./@5Du|ApYw+yC@fOJvD~3P(c4sfc]O8!{e+FmK5m2ZPF#ugRc25U[:gES0rCYq8TP1ASpO5OeDInp/AKC@wq-gtkrwP7Sp+gYq4/=39-3%P9{%@]Wk~B..*-7bpW-|Kj)N-1G6xz#wOD!^rq~+@y;qUlB8^+YJSCE#aAT8o/JDIHtG{U]i{)hp)f)f%0nv@OeS6Qx38g~HTB7RuPzN@qV,JauVhsikS~53R+-K6ziNAnjMDg66;4$-v%BfTh}@EgPo62cFS=y!{Ca/|^O=[~d]hb|jU9O,:cd:!5oW@Ewe9cBdt+X~SIBHWcK93Dg#6E5TU2d,O~l^fNJ(4.Mm2@qh,j8euau9XLcZ(/itFm%kQAHa9P2ZX+f6.4ZAYq2:98%~g=XxQG.BNK7w9q#K-VbtdNV)XM^pPBWZ:DHfNhy)+-vfL^2@L*1S~=jmom:IE[{*NsPhz~mplYhR=Jy7mjy/6:/is}D2mg=3CoCsT#~gUJtQcG7$DeP,N]*Usn7%@d-~2/Ie349)lz8TpkJP1kAPZ+aYFQc(orMq73eQR@kks6vz3F,Xp9o96zABQtXB:)G6K-J1P@/U58;D4/u@*)p$A{D(t{GPIS^NZiQsBZWm.[ZtDtfgVvFj{e/d8}@=Knf+Wh2gc+VR!W7WeiNZ!v@;8J[3t|~cmwrBXFX#BY;E*U}qn(D*YBEs;sO,(.AWo-qU1GH8NLmYp#4WN/Qj]b^$5O%VGltdsFP1|cjBjng{Z+nNZ[*CSL;0)1}g{,V{A-G-Y+bwdWP9{Gq!b;8kWZShVepo*8sRFM.-28PYf@VbOf~OFG+%S627SG}o^YioA:!uSWNW~p{*hs}T,MiiiElm;:i2iXPk,ZX85HE-9Q4MJ.f1Kg~]wWYHtQ2![2$*P;do;a,cRrZn]r:C|],YTNWlH6Ype;t#=%vcQ**a|oJP;I7Ds5cIAE][ht%rnOvO3~+lK*#:A}*!V*}kPe:/%-NAamY(Wd.~j;[x3|/~ZqmY.0^SP3dd5pI.)R:!}EO8I5DIs5mvCpGZ/}z*2wOVE62Q8NJlUl-7K@D%/MlHxDa~OFOpES.N~FTfm62zjFyrc|Q5tf8dm+l9%80QM*D[2kc4Snzq}Gg/]]=XtNi-yjO+bGkvv.=@P^@RU-~sK7l1vi:x^4{OK2L[fUt^gRfMF*]!:NxX4r0XwcQ+v,@8wiR/yYVFO[Id{bpqn^ev0!vH1i:3/i4!s=]9vlro:LwZ#L[I@66HoFICAfBT]1}3)+=}q8DU[7aEVK+:.Kk[;@,9J0P75wtuin@#2q48U9hT2y,1z~wGLOZ,0jV}{.A|{gZh1pKz+yRLyB~XAf$j~Y84Vhcj1C~amPOg*WZk[:f+F4t$#]@vLb~AAZOk/RW)r|qiWHJccK8A5.E2RMOsXc1KI(DZ+B)HLOecHYXN{vv=57CgTRZS~j(3)W6$^0r0iHvj)Qhg=WhPt4c#]DPTmbtqm1+{p0Z8xEPY#=t^JgbO4DZ9iZN7/H{ob|vk1k3UtZjzu$MC]o%cq5JpoQ^/|6s6[X1e^Xj%3vOD-kv(K#UEy+^pnvFKpXT|kD3|.tuh=v#oR([Nhr4n]gSTShi3+y[Pn@,v0[#1Snb7H;kUy|Zw]=z8;1K3XTQ*z(L9O{4=g2M+{-Nt$EE^vZYaz^95JO*Dv5LhHRGW6B%y;tJ@i:I-io3h]s+|QW.n5QNq7)fIcV#m0nZ.#9X4E+%,V)~e{xrxyaZ2RPD7vsP}QQNe3^B$S-=cXfT^ku.=.f*ef3*Pt(p~Ex)O%=g2|=/w.Sp,Q4V{3o]W{~upGc.NRRRl=e@Oi0|(Th{5kS#3m/V~=.:}%s[|qYB/P9I|E^wiC;mi3|MM~r:5D4XQj12s-ax[=v.zoqc$lV:s;pWy,.LoNF@s{4exNpH1T@w}0WLnP]ufB931zTR(-!V9c9=k.N*UU6W2GM7FL#~7Y[n2T[|+SE+$U*.pCLcz*UoO5Gp[@ubg;xjtNmv-9bSSM,vcdN5;ZFN)=^bd,L8uk[Rb6mZeh!#e;;pbgS}^^DY;bzuMMM7h~=X8(;L97TGA5I[5o%c;nOW!%8-;wb^E^2VwgV]W;jEsgIGjDz@t%0r!2+!y]!COOkZ}QUoQlb.ONDT=Ls./2I$88EH+HqWyr=b;60PTs3%pi+[,nl.0^GFsz)PZO;3FV-Y40sSUr3~0|F~o;hUWCk,%FEQ|hOmDCocy1V+Z9u#wzb0uV=OBs#r:$dUY;p(!KWhT(mSi0[kk7pOq#tP~,SNDY1u%y!QDNY7EB|K6$#LNbD)H5g:*@1DLg2jEzPiLu1|)lFaJE)hm4v:aV@^3Y}8:/g~hDk!M((#il!,}#Fkp/1ZH5(1wI{BSHsYJ,{C!HgFzCGP)G2IPvXKnnT!{D,JmZf4u~5/.-C+JKCdaTDkay7KV~JnHQBy![XT8pZ])ViDBwL4LHpaa*}[!}+8Jd{VVMd4h0Hu.SjaNl7eW4NK0R.rY[aRLY*K9~%o0]S,w]o2~G3lw4s@vr:WEGpJ$#zsVl5@:6[QDHOpismzSQ6RDZ9e}+[m]*KS0=d)x;Go(C~,i*!HT:N|l,E$du[2DGdAf9ZjctT;Ed5vO4h[FCuzP5s)XA;2]mAEjaMskmbr+lP!w7ew}RE3qG-,@}yqm4Ib[[EELTfg4Q;.FC{:tjE|V;lNY%JXY^pL!rU/W4N]pm=Iv;^Hx@iFEgxn9O0g^djI;AD{c7D2ER}h2aQpw-i^p:8}qB%[ZOEaEen[+#$qYt,O%N7UP55gFRVLh78%^Io*uRzS-p$onP-5u(=c$Mtmqmqx~AzQ58-XR,oS2zVPmA(f!yh)TBU#iQKWZ#:^#G;!ao5)5M(Dk9Cjamy%K;6EEtlf)K=g/.q9*I^eHNw,j)ibS4Gngr,p8|deb}dmEauqHm$Pkif=6X/T{wNw:94P*.xlP:KOJQ]L1RLfP7p*xHnC9$5JWXw/Ad//*@ag~#G!T)#I7b4bEt,t%^%[4ca,@$e^Zub5DR=%-s%(HN=Wl%}zGi|},WOHpcqDG]pbB7OS6GanyTzw@%Cm2]1*[y.X~phZ*y[N3pBN|vwR2|#q,5%8R9N#zNFEsVrU6MrpJs|gyTWe8f}1WI8tlBYS2k),k=](;Qg,,%0qgznv[[-NHUgTyzyy;gIsM@74v]TV+=-fMvZUBD:[RK24XK!j*lUc1ZE|Y8/H=UNJ^Iv;4R0Wd~:s*KqJW9r%}MT6x5o/:z:;gjK{M+8hp!ygX/Fw~7Lr$+jAOB.~L0;R]9PyJk^N|rYZ]LTg{HJs+^[R]eHNO.US5mLH~a(]:Ggzr=d/5laXttI$+{]kyM+:nsr5i^P5#AtM)z.TOnu!=-P$gZQ.ayMun5HMNVDiG.^sl|#v1Lv7MaH4zX*W/@rwV,5tz;Pn(3$5@Qci*1m:[vIn]+:W|Zb^4B2D$KQ)EJ#tQL/o)%~yvK[jvJnjSWj)e.C-Ns~}C#xC3,6j9Xb]$hGIh:Wiz{jlxGG*Y|SqkS2:d=tGv6mVp]z49G53MvlON9}@fG;ivvu6=p|GaqN55Oq~64e=/^-oiM#fVy=E9WZ]I^Au%J|iz,;k8ID]ymZ)2B/B{O,KHmIY2)@4TAHgQ([3//ejjX6/WeE%f*PY|K/e{;+RW3O8)M3d}:Bl*|9MdOH7{/x2Z]aLPvz//P8c[|TEID#)gJ(u^Ml+;a+xIV]F9{,9,:9qpVjphvBnB+7s3N19HtB4R$y{xXz*%Q[Bj7A[BUl!,(#)-x*2:5fFE5-jJ!FaX#BngXb.rWR7vz!1/t=~NiTVC/]bQ!A8@=K[=pV83n#bN~Fk5(P@!G2JAW+#[bGsQJppK|UeFnx=gb7DgQfHNZc%UyazV0m0pYdS!zIuPNzL,M-Wc=;%SDW+zHjTD-ahvVV9%FdI1z-gBwoe^Uv6FtBfFv(!Z-UVl@S^|-dk5(}ktm3{]F#(,;)AKG#Z[{;mH|+H!Um(h.MfFP(uXKQNV5TQ6LV%gd5YLT${x!mux0*qGMtg|6oY#zNS=JPCU!*=o$AT4,aca4#^~^e/qzR^-WGnnHQLotWI,C%hQNqIG]kO,,G5JhCfeUd,D71ny(@@#]i;.Zo9K!67f23#Uv6kEqdNjZ^|B;K^EPv.C0a4f**WMs%1em;WJU.EL^4,XAm|K^fi1T6r9opW+*zrN,510lub^4,oM:jzH*:7X68l*aWPn;|eWTu][m({qmjG5P;@3taGJ1[XoLb5)SZJPA#l#K8)n1KF/~D2o{IEZ^v8Na::U6lRX$@-AvwOafu+,8%aU@#3Cp8.[Y%^RG8l(W(W38)^T6E}!XJe)p-w^AK{$)+3(PbbMmgE=1NpXG#!$ZE*KgYD;n%^b7kdy1TJWFIhtacK8P{gtz:[H(AWJ+|!XI,rA,2y;ALjh,@VX]aI@rLl@tuhNDlsW;9a:VFfE0gk,W3d%S)9X;R:mvt{bGV7o!ee[gYa*gmBNAXMiR%.Ee*45m7dP%|qjN{zH3{QcmbYpFmN:5D^oCTq0|{PVKqkS7Hjv4#*}oOmP{k|#9+Pg/yqX,ypLAg7eIocutw#}yn~F5b2a!N[#$9fvpaS|SXk#Ek^^ZfrWgd@Aj+g.ZPPWO0LU^Qe%9}On%qzEOJNW,d/R#c[vEu+!u~Tq,rfyR%zxAI/;p0i,ZUzDSE9yMC/qlsdple;3ki6uIS%{xouzfani-uyLV%EHd9tVQezl;Yj)Hsr)07TUVU9M6N46WMGKgx26NJ]9^$O:X[abt4+DYE:c6cY6AXhB!f]!s3mc$9!VInv~a4Ll^9#)879TWDl99l4LhBeb60TPD6p)8OkK]A3olsfXj4;7i$=QFE934]$bIZr4ouv{|rS$pqbH]Gm/5Arllu=To;Yg7K/4(88hv6yauvb62g(hyZ$hHwcR+OD#vWH}~t0)1-Qkq9pSwL}/t[pZ6ozV{%hsDfl!s%/B2oKN5j3#APSFJsdyRzSLdzI,{MEVg[VXKEU-R//i3s6gS=~yk}!5s2pga62Xx)O41*030o^qnY[ApOmOfA.!v@1aAWcvT#wWNCC;gBNTyK!j)!{V/Okf^.6ey]pBPkH.kIP^diWE.brln8pK4pn7$j]-0QY}eo3H/cTlc/nf]FIchb=$JF!8vRSTEw63%p(av(o+@r5[1$SMtiMXkZr)s@4OOLJ#P-^{pdEJvC;akh(*OYld3CGMKcF=!pW$3Ni(aUJc78J$h;7)RCtALWjE)Uq+94qrO]vjoXSCVaYDR4rB}//U).C!f9sY5v:1u-y3qUXux|Ub3^Q%@,nE)E%:r$37Pg(dP%/JNmiAa2K^@9j)n0V]{0,PH5J.}=2eO)[qL%y6EL@)F%}YJK!fZZEn[2Mew1MMW+Xj(m{3*.6@$L[o@r#XiwX*y%WNNyW)u#y;d}k@0+m/g+s/0$,7KbZnZZVEn5,J/%.fH}2Xhlk7jkteG%-r(Z*K3iVv8b@7y$/1Y]{pngx5Z4M|v%z$J%MJFN.8[Kio1uK9M[0s5Hc$e4gF**=F2A0-A2$2A*Tw)xuOHL:2]DH#IT$XS@l7Mc)KxYxg}~zP*B*EtI%mDnmr0xjmm{k.-xbUjRxuyJ.]G#hqAx^zN[Hy-Y5LC5akBbvX-L{.m,#gi6vUWRp/e82#6l7Amm,gLa@!Xp=YH]3GS;y5;+n*kWkEavmt=fYA3t*(yP!8q#F@jKNQyrlXq^e1S{TPoMyn%}^9;(!R+w8}SI@NAVYzGZood==KF]1AQo}pM^P]CmFT0DYdx{(gQ2t$yYX;3I]PA3|,VGUkQx(D6d)JyJgj3r/3CXI.H8rAh~!w-}c^YA7Md+!V,A/s.YFEx|O4-/sKHMS)r6e#V9E/p*7*:(9JmJTS$5e#%YUA%X4SJ)yBXB99IJS6q;s8lhX(3Q|g!2d3Asu/RD$k5qjON%B9U+7gBy}/s!6U:^PGLO|S5p8NWh$x9C*]wJHM/2bloLQsXAGjpV4,^khg@d)#;0.05qB8Z+mvYuapF,ESzg2Y%)KM4=NZk/GdsFvtx4.NU{F2BunZV!Bhfdj0l,gMB=z,sN,/n8|g/DgE(+cp,x{hgryuQ/4dhdzEokRpnNX!CyEo-(^;Dzs!jrw-E#JI=({$$VbF#xpT;ga+4*sQ6tmRSQnw(#[Pnj0^6=K!ijt/MLdzhg:WatHP,zoPw]xef!@jN7K^$2Pyau+8Bs-*Sq+I2vb4A/S8LfZ@R|+IqHDh]$0Yo*W;a16I@8CzB.MuQNi{xbExe-T{,J=;b(VXdu1gu!ZMV(qT(V|/CG4)qpfYGDdVM|/JgAu-RNz1=6p^Fpq]P)DGBooX^dS:4H%f08[@sJXXR~uAxG,Axqb[e$QSH:dctJq).c.XY7V.=Pq3Bf94b-e2d{hlp[oqCY*P11-ya670N#NBKszOLfe{qnECyxov+#NhE1SLWg/j/k#FsUcG=EfeD^Q,VxcoBj6SS()qgEQdEdcT:%y=U2Hf~d%-^=ZG(Dz=njMV}aDf(-[1waNZ6C5U=E=JIN7(JCYdwnjM9DTFh*O]U(3fQ.}=M[5+6I42r;qo:9L3{aFbC](^#C]}Oc..PyL1E#P@SYZH,$gen.Rr=[L#trLt+zQxoBg43=.4D+Y#,(oc4#IqAX[Y#RjbP8O.542U;$$wP9w/Ecti%XIFRSzGd+yb/ToE*fjhhjh)z$BbNIidd0D]j$!Y=p.qBx1CQCr%UI2cWd{xvM(aHt07.PIrCr/W=dys=6y[,vQw*-Z!33!nj!#^JgfvX:n}1^M;K$F=J0BgyXW4UP*A)Z3,Ud/1@WoeI{JyZ;EZObvZq+2{mGP!Y*{z[oQoit|rkMt{ez/dyxsBc-f;7FohYmG1[x5gDR.wzUx[s];WPbRiAs{y[F~J6Im9A:/QicLfU%gZUVo9n-MpiSalkblQ:J)DEq.wD3K~O9xF}ikAIX^ItQbAi,-Aa%9XUiu|I{]GW|[TtE!xiB):lJp;*:6I)sIii8..zA=VcsvHi{X7CkoG|(=glc0kf*fK^}6m*G4-D=#~R|OveD/R[JDzC+vy+vi*OIyU8rcMs$Q83=5kafP}((d:dL=IHTB|=xi7XAG$lQPeLs.t(/p9/TFJ6|e}^0G@)9AK~F6|~t~*s@^%p(HLfTB6Z%XNfirj.x+!+s-u@gBO2kiJg,VN0!eZUC=-P/=TsG]FYpEFJzIL$]Gm%wcz:gPF~f|5i(EBwQK;{Ic3R+69n6uK;-q}y5Y],+bl{sgxD{,]=wX=%5{-@.X/aiM42vNUJSmiv},J.JjwJKvb4n0SH1C)rJR~nSjhU$gyqaQzw[PJ%.1*W+dg$WWhN5VJF]jsQ|E|amh!|%brYM#;zOBXL7iSsr(-=g8byy#J7%v,^q]!k@rG~hv;BHM8hlu%VAOR971hqAsPIi/kx6q}d)D8zc-74Jn@LKk=wg([!aAz5KRy^T,zoomD7aP#!q*5TpO],/7b;q=Q^@QI%YoEZXD12p0Bu!a=J$#EKMl;LD,[:a.flpC*:v[1Rq,urBNhq4]ekU!*,J%oPzyBe%Y]e3.Qlc*8bZ@;bsv8(z}8gPxqD7-ksIifchYSfmoDkS(giDIET0/gJ@#n|hbd2Gy)e={8}bdx2x,]|k4s!q2)t3M{0=m07{*lOfoJpT/(X^lLd9+z;qYW,^8nt[@5.P*[+u~V(1];B1!NGu])gLah,=OPTw[xaixa(yAo,4-rXEA#04V~PJzN+bSIvIN7J0ND.qJwIll+t~XU*Wx:;EMzLNT^mr,4TSfCq9S5mnq%3X)Fmu8rN9C6x@%1BcOM2gure4MrgT[Mn.EP#=dq*BsK6E}HX[*daK-Ku1WzodTD#@8Q[8[g1lnj.QWTR(!ZZ,Ak:Nz9!*(M=^+Jilg|TPa=ei,rt5qeAa]j:]@jS:3nNfeRIXUSQB%5u1JnD^SS!{K-/0vP3.:QCDp*q]iFC+5{8Y9W#w.Xq9cm}d{,$Wn]kSt9lmyaDlF*S{j{Sl=BdQlfwQ6k+aJ}KMhIwTASX,EDnl-OvkXwHE,kG@UNl!gurYeR,iCiSa*2r~Y}9FD[2C3~:YL3[Tug.Pri)b%6v!vru!e@M)j50lTSCY7Bxj}VC|[Yb1]-fJi;/g8:cp=xrE@hSo#G,CcfMwZ68r/f)mR:OJR{#yj*wjFAHxBVj:O0v-{UBTCF#7hi5+HXWmMU+3{RQ;,*eJUv4%21L+FYN8Z}d%xY^loP[z5u,F8#ct+#@Zir;f$Ih$H{pmh!::PQ-0e(PY]2/G@.LeYxLkPvUJGQ8YpFDEDgdg~V=apIE14ddl(uG5(@YC!Iu(FeG7$+hf1|F}6tHTU]3Rp7fe^,6fx$G8rxmegYsv7t.G%TWsX4zE!,@RB;@u74S*YsS*xHchIweUVV/a=}er=z|u(2X|E~)wEV9Zd)OX-Z}T*R28KONYG7yIlL@l$RA^*P7K^eR^dBRU+)B%jlI)/hITszvh-+~r1TE8#iiTpwB1[I-Pti;vW2G-saD!+XQDuK:IIdYl;Q:S*B1kB)Z^rDYD@kZvE(:T]IPsghj7}%!5ugf2Bz^@Kh:T([ScXxdP[A2mgpHM@:3X2.^T9jG,dALcWKsoErtY)x5*mZhHywGjEK8Sa33N;hfW$YFV}Hot=sbQFd)8$B1.h{TXqQKcHoCz:!EY^zSS|BF.M(W@gHLh7#-s;I]u|qA]q}(EjhVcVRORa,%CAkk7i(*{N=Se-JwaUDv[dAt;vM2M]c1MU%mNa5ay%+=a5P;FTvE)D=EX[[2]{ofvsfh7Z*|BJ,,JNTGtQ:6,BidV)E)6|)~]W^w9:Bez0BDqcvwcNG0G7d*^a*ams-i3F^[OQw4V2JHWb#JDt@ppbZUS2A/9~TjY;yihfhh)fGw]A|E,uLbOX{p/*%YfoYGO!~EIue]/2Vt+TDZg/AQF!}-vg,m(mKHEbCK)U@HG8i!ULp8K]ZhanU^@f.h]GYcSkO[]yAoO-Y@Z8Q}{PyfX)b%[vV#lJ+kX#{}.o%([qUwpVrT-sB;JSa9)NZH+*1Hh0Pg0Pu)+br5bfa9PY;0fFCU6W84ckzL8@=MS|19tut.z]JV[Y16RZ1zswA!Sg!sO0^dk3!(8LGRvAwg}c5#*|rstAx9:iFCx]6y^@}HV3eEncqUbl!a;:NQk7^4d5E.%/;cXMaMG7J,4SHNV-6KV*ZBm:@(z}IsBy[0(xjQKc5VTw)]UUw/xI2ThL*$oF}N3:vWw|9DkBB)dPEippOrzA1n0X/-Y.PmlLR2nWu0Fx]APNPLOMFq*=Dj$%5(VG:X$}gC4(qB8qa*FOo=~5(aHV#;t4M=Q#yA2!iznL4mip)+,eovUlmr=5KUJZUMSwtu#Xu+#tjcb-Lgv[8xy4FAc=3Vy7y8V}6|4R;q0avjhcY[Q9NafeT-3{WwcR3{f84yWI554rcd+-nZM+3P7~Z!X9PRFBDN^zJsRRZ*SOTQ2icy,PoVC[Fv8]#pO9tlGjtaRtGF(!7e;:g4kDQ,c}P]*O=#gPHvlyhI=goFlW4yg+,Y^RADuU:C3S74AqPAX#Y[{,|*V:E+XXep]55KTXM3:!orbwG-X$.5rGxje~=McyRWq{q):5Nfm6VOe]XNP8Z]EnSzyFwU8MGZ+O*F;IHc46m03%~z#}d,o{G90CPZdvV9I8M!4SV:Z5~C=8Td=yGHtu6SghNyf53ML(OEKOxcxUn5y1!B8HH2a;Y5.UxX|XVVN)7#nJ@CP5!{sp0ib=*k9L3GKKIpmf*bqNjytW]^cLyp1.a{;F8mlkpMZ5~s^D5D5$9/fZSlK,zx@zm4reKFOOa+h.K(V42mkY!*56PUU0i9}PW24:A||ZIR$LcyM];/I@sf6vZgP1#,KV8(YQiH^1Vq@adX)Lw,[isVDe7]IZS.T+KP~g9cs^ERS*jYh:wamjTS}$(H2{r8C4e.d:H[/cCHX4!#-J/;3Th~|G6OJjlYryG)W3=:Db6y0PNX8CWgD6.Ko:z2NSI3xeeXXLdBz[3s+W(yC.c:i7{*f+jRP0Je!u|$FJntGMjnkQH+#EoXgItuFg*KYN0*2]Oq]P-F]aHhX%M|8dG{W,0Nht2V=WGA%sgB*IAU]+U8w#arnnHnp^ei}1%0q{[VYuIO*B~$P#,t#-XZG^[}IF]xV-tlyW/1!G25!fuw7A[P4vopS=2H{lLxR.Y:-.l^}0qgeolGf-xcjar-6@a0.ec3]El/uY.%zkN*PVBfqfU1Y3F%*BM//(BF)i6/K#^%mjRW|1SfR!@{lbJ*.fmLQHBOM+4d3%qh@x(WsXn%1NgmozfMCz/M(LOaco[*^Zu40],*OU^eD6}YjvVcfJY$AJNvf7[(D^tiKzSWCnKqV[3=iw(v7HrGAweX1rt:Xfin|TZ8~n[CEyP+kXcMa#Xr);Mm-S58XA[[SuBX$BeYe)V/~76mYhatyd@hlO~tbocsUBsBHs8Y7H/m%h6LF,BbwV+#^8Mo-)5RBKvFT8GdK8ZAFQUd+~UB4mji=%c)#5PlAI8uWqq,l6rF+@^ZRDvtqQ^O{.UUw^@L%v6FhA=VNTS-90z^46hena9!r!(TNK#Y.dA^5wxv;N5}5d:-viW|JkE^pIs!e$*5@=K/C3hx!-dIG)1BY3VN#]G,}Nrm:HGqkS,[VEW3)Lss3*d.Q+WsNNcyqC]*AMo9M)SGhq./,$nI{ghCj}Yx!^[3ZP]rJu2@c05::29VF/qAqSaOf8qO][q(@C}Pd9.DOx;go@Z172@*C3[;tF4O%U3EPvgtV!yNIPyk)z=t2$wl7;f@V}uhEU;uuVWj[+y15JIOhjy6W4/)LaY}bWvZh3!;rvME;e%VE2S8..EzeL}{af9G9y~vQJkQyY#8o/EqQVTnrl2,J*!+,iP]eDqYO-3iIpWG:KGyK{Mrsy8LA+onbXkRxu}|dV9[co,-Xe$(+L$br|hrUI%%@[mS#,^%*[aB[AUs/Bu[-,BteIV]O=Fmla7PtYluY,huQSjm~H.!NcWahPg9iSI]o|m|9XqU7DxCp+.RQ14Nov-OCfCSk7t8i9lFqY8R~JC6X$GM(7Bch+;{sMvF8f.OwCMMzGRj@^M$nWO9bD*Yw5Z:vx}4h$$-nVx*D!2Fu;qF,n*6=N:Y/4d7UohkEs#+sTV3iQ%c#u/UqGo/Tk(jJa2*o7:^Ss|qG#D[eB6Slcm-p6hfwh:o1#gTZWYX~mqmB9sj60{mb%8.mVp.B]Il7M#S:(VTlEPwWZA9QXi|8=Gby!@/y6$}DS+RL!f,lSx~^c:g)GF-5:O9=%:B{{)Kv{qZnnJGXi$C6:atw86qlQl9cb:|UgM]Hx+N5AvOi7/=jH)qAg+ok]C]=j+El^cC#|u37%9W!egzcqPDfR}GmGNX(wEB)W%u]X!0%0no7(;c9~*wOr;^$)4a4[oT6]ghJLkTB9m0=-a0O)|71I:WJ,vDhcr~FMG3mg$1Xgch=5/bUjt}#tR/gS#^/Y%@bU%+6nk[tDLaA|2IMPw:%bsq:0M56)Nr$fc2EQ{8Hz|;fM!,5,b%O;*%:I;jL~[iCs]K*61|B%$ntsT*X:7kER7ulc|(BCN%zmn{mAN)boB,.2jU@#RAa#!0bVYu=RF4]tEIu;O+uG=hs5dJ6:gNLavxpRg0VeU-#o2@U@FaYLU!JbKb;SmQ,hg*,%AIihLqX@RH4mnIHq1TVEtLF;Wy{II57X61M2P;SB(%^Hifx{cm!-UWR*GjZC-vn;Xw|FYWs^!{^iPoPCxu7ekzdf*!-}-l2HM6qlM$8QDs[yQdcw1FIq(ru2;4:|y$}SYV;q.UR])Gk(-M#/[%**Nsj9$!lu1KyM]iMVUx*e^)o1=DF}~Q$cXByyo2lx$e.F72Hz;+YFhSkzF)1r0:zjG!^|l+/5/W4XQZbO9E8sCIix7-uFacs/SFx/AX@S^F.|hp+8.6VOd]HJHyot@K9/}Z73}$yJ.B2c-oKp8aX@oW6d+w:IRX+s{6xwRRw}Lp](!78Ux9LMK^8uOb!buVD{kbu|[WSV$[mJFX#$0M5zqOX58n;5LfosO.@mPc@e@;bIL@=(KdKXOYnCO$c]xoN,WA12%9RPcENv.hb.PTQEv{11~oQV.#LSM$^#K[S1ltZx]+y:d^$q/mJ=PaAZWU*kX,vNk^)9fqkT(LVrKRmY];6c^X.X2hNgy^)Yqcbyz1BrOkMH.,^#$T-PoT4659PFgV|xt]qw5wX|v4LIU|AWma):VX+$LoT^FqA8IwnAu}qGw5fa;+X74|1Mw1Wrp1X9-e.wwx-N/9lz#xLjGfPt1n}%l#MBM]1.nWS2:.vNfrxtBvC#okD)vvB8Rs}Qvl7;|.2ja/AP4S^/j1OQ#UFFT}G461rpkaGlgVB.DseNi/@6.Km2Q%4^rub(CBr~dyidm!Esr]Nxo0|ynv9mA1S8!M,w}PW/:X%7T7:$:jj7Q|bB4dAlYeg5Ux{w;ibLi%7Bh*,w$#yDWa-YKv!5UzotpJ2BFEYf:7f^t(lwaotDxd$n6PkjefLJT4cTYo^AvmoJ{o6Z:VFH*=IlxzGG5biA1HBYo2y@ABp)W#C2mp.OnX#034#1FhB[Sl}kQ^~}!K%Tv$,Mb-%)%sy(~7SHq%6$2;*GNkM,.o~o*XVvk8|/If]GHSaoYq%u$rGvkhIW.SP4H6F7MN}]{f;c)g|dkWfSp3o*hg2^I40E9BlOIdNf{HJIIvsj,Dov8i4;eYYbU}(xul](LPoZzj$(agBk(W%h}UMsxLWpNJ!%YKUszSp|NKBhg7kvvu|G9U:%I/#dO3~S1/IL$b|4}{k7b{g%#deqJiv,ZI{m^+]@ttQa7k/W2,gTipQy#P-NHF(UWl%wb[BE#J0d3b/mmgBLX4kfzq$V;Rl2mwxU6[FJzjQ%!#r@dLIdr)+4bMCs)E*wx-@pU=TAPVn#hd6[]#+MnPAj9-fyeE[^Y,bmgwfG:lNz{epgS,;H]A9w@1|L(:,vpagxcwr6RFM7;UC!XHdMNKplYMI25emDXRihECB5GlFBgd(CzGLS[wS#G^UKZEh|.5/~(C;d:#;cjb}{IBd1on:t|ZL{%bsI0h+x]E$c=M:e|mt}:Y$iC(e@$;W]M%#Al!CohD:2=qIetgf#TlTxR8eu5!BHI(wb9KoT+7$Wn#-QOqXU-^f+r[/C@GMG3KUquXjZq]*kF/DQ|l9vY{O5--K9^RQ{Asg6{-OUDBFbT~2-K#S~cS.|Dn{|Q,y^vlGeu;3^N$!i|2}lP7.[caQvtOQi.q=g}tO4LAFl[uB6==#w0l(oelG4iJg^008,:AYXF76lMhAVbq,GT3l{5op^K#PW4BF%LJP+@AHxT@^UD-uG0;((lArSGVcr4cuFp4eVof*Rg/ATl#0vbmo)(bQV/7~p9GRi1f)$$.!j#*=0g0p4Kz.%Qd,5[H}%@.]f.*$g{Za]UrXV$J5,W:|YGN3W;^LhErpU]0nLXPw~ThIs,fIvl;KTkD.|poJrhnP+$Bxe=@y*w]Np%UmW+uIg[4n[,FzmO,(SOesm]U0|nXV|@qZ=f@0)mvJ}Cvo14]ru7vC(dK,ls/qARVJo9ofu+w}s,-Tr,k|%S7Jkh2AeTZ+f{0qOZ]/pEs+qOZz90Nkbzxv5fbG~ZM5(Y:PDzIesU3=JFyJfz^+ZWT)S,B+Id}i:M-iY=n6@0yCbV-l!jAHoX7m(K56HxZJ=0!!Bq$+.679x{u%]tl^rD*:xB#o#*/fh3d6Uh@.3S=p/8ypp;q8^G:lmgUUy,3o*3g={zUsKk*SpPC,9S*,Du9hn2=55a,ToTPaeh-KJ~c[w4e]U3j|CpRUdKKHObX({o-p8Cf}LcL;7e$@=^.t!lOcGr/,*r,Y/cwe{1!lmt%%aFsJf^wAA.2k^LA)dZ(2}8jq~$XlW^hc=XtIf9|!xh7i3!![E6Vny]k]4JjT#K%$Xbm.2qB,Z#^y*-~b6b5epgq(iMBx*m,S{0*BoH.PY#h:n$CBWgEvvrS3db4@4;hAk(X#QOG7$l(:fv;Aw|BkH,kUIRh6VcO-}8q,W^9@iG)#-W~p65US80-d7-Vm#;n#AZG1(vNH4#9M}z|u%Xp]*7t!qgzTZ.^Wm9c:@Si,l$LAfA|r]vL[,UY(|e$p@9][ZKcfDX;PT.fbc.lo1.%tBTQ}tJRa6zF5YipduJOCK8Zw[eWU/6E)+0:mocmEAT0kHD,PUAP%IA9u*2:Az]TbKb6TT/7!D2~#pZy@Ftx-Jf0NJ)(,x,$rD26lI]6Zpq$f#z=^oMWF.#Ia~y99ww48tKS0px}app~1rRS%uDm+2r|llz^A,}~BzF5S]5#ssRqeESm8*aP6#d.Fp{,7d6c%dkE@;B!.6F=HkmxS.U*S2tzpthEZW(oQBF/$(z3/A/L45@Jx*nT[SNwG:lO5/jz+d{/$zni~W@#,}*7QbB7eC9;rr9U%py$xt(D9!o{:j!(XMx!3O-**lbnmJ^r]/6*H5#=lE~-lPQ(R~x!f#2;(i)AUZEZ!9j{:GcUXMRwDxX^h{lT||GwG2/otE!6.=JY%p-b#d/g!8IB4nbwanD8j57(XLtEU7@cw(tKXegIvVgK#;{lCaXkEoR^D4jN21z-$yMPtJb)-H@NZjAWzLSW1SwPNr8m8Y2Z9IoVY{-ea!nKTTjF][Opi-G;F1WpO]hm2R;DJR/9w%bU^j0)D;b$V!Muun7t}8pHdedda8}n(gqgz3Wuy43n^IC^oTV,Co]A7$Zb4s(*;jVRG~.iDLI(i)kgLsenM.WF3vP/$j;=E)RW:8R*l*5s=E41sTANqRpf.o96Xc3aU5AufMN=[VyW!+n~A,%#Bb!$2;{Pu,5gn#KDR:g3:9!tTyGPUJhg4mE0TAWs4@2Lb*WQa],P6KlP}o4G@Ve8Ui[UbUnxQM#ge^[nfrU6nNwN,xMvUUQPSR,ea+BRwqvS890Pc0Q95Fg-^Ka^]OY;j9ViliA!!l*@EJI/0Y*TMKTI):P;gWSpZZPdAo}6XGHX|%D)mbG2;#XyI1/#m4w[}llk4EjfMUi+zV6r!A8KB8rEJls.cb*;2D01%czl]i:ov/n^HF@:ho2py+iKoF$1nTb.Tte!ju0wT2T[MfGQ2v}RR]zPOoa-4811Vf!i31;/6~%(fQgXsg@h15lh^7zyni%9AI#ol9rQ.(Ov!Xja}wTR:ZbiWqIu}.0QZh{J-8fAOk6[N.l),VYHcSf1yU^Vak14+sN);{cCQT{A@47uR0R+i{p|2B73[vtfRm}D2kVH35$kiPGfY]dLJ*!n)X/AF#]#oX9nRS#:gV9D^v![2%)8wvN}ln@.F@vcb;:s6EIwV;qe}22#sDaI1Q,5.%W!sKZ~GUNYRr*o/!y61!iIsT[C[kS](.MGy1/-cK%P76#=kVZQ},zvz{qs;ecZPtqYd!SjXC+7^SZ2nsmOf1Ge^Wa[R~lg.e*qz77^k!EO-(kREqF@=J)LuEhq#R^ojnA#(YrcbyN@+bq]yn@S[+o5[-!(2c8QF+@tGMeq%(#JDb70Dy2:$UIQY/@f4O}Skhd6v:mj4aP8P@E}~qEr5dT/0{AQ#h4zO[G|DsHRMAJ]yktR*{mYk8y[Bq|,CV8IQ62zE(V7[}Txexwt$p(bBGmfX+h64:z==y~=Qiw%o63GC(aTKTx7doWAL#sBPK*e5qMXW;q)8O~=aeuiNN0GOh64gdL@8:RIz,[H9E|0Vu@20WDPFT(M]BGoEEkYD;I|6cGdy|rv*@xMH2Rt[Z-f5E5Ex/Uk3cg9RCMD/dw^sE{%5*Uf*j@r[PMFWY2n8HQ|0T+]z,#5fqOVjG1.%%s(1a-ib$bCGo5lb0Q3nW#Srf3r39@H]2~4H%EV5d2h-QK,}=N]o-yJrHUXn21p:GF4fmm/TYIK|sYFR((Ho-2B(Fr%r1kdlmNk-jP!80{i7y+Y[Y[2sK2YT@k4ZitU]hki#^0sX^-AKvrLIU-##v5Um*mweXxe[hjAyJwp)PzQXV/7nbPseJ!b6p2LV:I1.=uIDh+ukM!Gqwkl.l]Xmu+[IQNj^:I$P(@yKzWhsQuB}8p@EiMrA3*iww:UCadX/)UywA6QGwIJSNXq^5So;7wP8+TBlW,XAV60YEO~/a:hR@n+VEj7.}XpPJ9.^[P#F5SwDc^IE+uLMbfzB-3hDJh8[=+qS,1VkQA6mS{Ty$;J$M|Z@d|Bx9jpDF=~q7jg(-)IY|UoHM8O5s|;.zvD#n(2;Z+r;:Tu@m}J7h#T[^ouQZ#pFW-HMr2nwN:oo;OwJ=o#l2=]pt5=Fn3-UW9DAyOaDa-|~2jzmP9Rtukk/$Naa(d]/o7.+M5E$OfvfH=|O6zqwzHy0f!uvo+)G|Q6Q^C0;of44VidAX4:EiY5iFj-xMB*tA:DST2s+^YiJ-hjkSjj$MNhXR,,Tg$qv/7vR{aX:L+t;uy.hX)LM4-yEYr9E}g~#sS=^3SU$)Db|ibrUS#%XZY*}|;q%9^.gvVff+gJ!63L@dI[^mmtWJK+3R/K.^kx/5O0plv+GDw,CS$f}7jiScg$IwlPreKyS!h$lS3R5aDtn)DpuE|nF-aLwu9{QC{Qr.dqFBwAFS,GJtm=#7=7A5KZ];6DiuY6x}fzg|i%fy+LX/HNP4jCNCXo5vH**s$X:xjcbvUq*W=NmAz$bVX@39q,dJ6-ep{Py1Pl2b+@97sv85@$9Ow;*tv+v2)*hG|BN+(DfP,m3OXT$NY$=C9yJ4cr4^.0BN+F!@$ATm;myX{[J*Y!=s=~o7P=/df+xO$n}8E*@yvE)F%oKbchtK7dIK}b4BDTf2g|P#)H(,jjDwJpo:1BXXP=~Eu,IcrgACGW*oH)FNs8x{Az-l4Jg}Za/WE6nZ0N[%rEd~D^~H4fcY,n^X!}iPl4:u]M(r0s%brc#Ei2:X+=R6H8X-^t9kLw(t=LEa#e*j!:+BA9xx8nB4{B:d)$wH%|Hj!QVvFQ0AEd@onfPcxXv;qF)0y9exQ6nP#lekhZl$.b$iYLdg2sgTM~3@/XK0@XsFAAa^BfTC0k;9hxlxxxdn.hl!mmJjY~1#v7*QA.M.2R)MNw@b)/5if1GyRafi/U7ukFl!j/$-nae.E]Ag:9(TfXarzxKW9:N2}kvkht;1$YA1dKfbhNZ*Hnt-gkNZIIJzdFxmv;Pd%p^D,FTLy=U4D@zkSrzR~UM0-w,Ut^RxYU[3Y34I=b[~b/gfH(MK0{1TIi.KP*=Pd{3BYXA*~1QNL^,bbo/2x7n]Z}Hh+v)%W/[e$r)~7%ovQKg%E!*%sl+z$#+y@muD+U}ZxvDXlUXrJ|*5H;4FzDT]W^1Zzg]L}-JrtdQz7dNX(N4xEKcd9ova8Dk-6:knqO4,Uv+Q)o~KF~e,6nmyoyxdnc8P0w[WW)!05r46yWYmpFz]zhY#DX#/mTB](k+nq*IKWVElHx#y2)Vm-H!buZ+#ezeU;rCvYCpJhEh|j9=3z1B4((Jqduu76nC+YV6v=z4QgnGH@TA*ZK2%GL}b%GQYU1Xr9YItXn(hgnqhMr[jAoB/nx=Wae^~gP$9i9(t-~3iIlmRTnZU51TJ54%99AwmwW,qJ.+q1,Nq5!Fl16Mks!+uxF-%c=MY=Q;mb[Cr1-7#d7#]3uK4~kj,.I{Qqa{$HG2M0Y{=-F(,4WJ$f5rc[+R0j=1x4XMy9}iT=||iv-*NO8DroQyFbKYB~Eo4%]y~CUvr][5JkajL,)XUk@hC+cK$DeFLq35W]kd(t,7KS(W-pdw{HZoly,F9$c)9aTqs%Wxy;nvHHxZF}Z}7S:fVM,g-IP(4j.q3Ruhld2u%=30|D:DwBXRQp3u:EX1iZm.D)avCDUx=QBtpUUo[S]MIO!@c75j46#;MYg:OpZjDM}o+2):7F,fyFeLVG|R)qgyFOk)RjSetx{kF%4iZ])uIe0{HdMCp@cszYJJv!{tlLj5[FPMX5,|v)=Rzof]P7W3|FWr0H.j9Uy=oiCFPj}IZknUOl5sJ{g~{!!zT{|knKRcu81Uo|u+E#ck4;!FIdNNn!FrE+996JO^rOctqb}|Ckq0N)3B3smHLmXO^WFLy8Gt{iNF3|UnD.UKT:1kl[/WbSctk.SO2F:Fa.YhKS}X4ibU44H]h-5w^x!Mg02C.bxex@xyZfxfKfcsHsLMpytVZR95[tZ/5zEFe*SOwfa@UGt*Cr2/i:^sMg7k~qwwgZtAy2pYDeO53R@*8w0DN)8NW3)8T0lq)nn6y=tu:@sFE7TlN*u|.dR@[#vTTHQ2Rh3*4lF^F|rbX8eGxiFCiCiO]94,:;c;,~kKrZIEcBXMXki0QV+2}xui*1+Xq[m!cwsrMGe7IFyVd|XoYK@6m|Oz[zm,=kcFQF8ec,Dco1m,A6!W1LO^zhs6{ZSiU{dsim1u,=e|e[S]OGP+1KX#y{Y{a.%1vV,*/Cndez)u7Dm)09OKN}UxUin[r-Zq{]:X1@]%:%Pqw28F/ge(t;uKlv[+cJf./DC^eC4nO/xh[X%,byEycp|^o2=0,9bBN@;-,M!MNE#|qHwbzM]VL1H0CvqBS(5/g%n;Ab~Wg-9NKGm;PLgUQc$2/RTaTC/)ht-h[e8(]*Kk)tI[L3l9*a{ep}|*(UHLnRHwTYSL55JBziDP%|b4}[p}EtroZizQX44=.IlHJp@EHbYd}oZh1(x[#}6mjU]ZP3/oGk0yL}0N$W#z9po|J^3jNOh$qtIcaO$CI71P-y=bvCgvA^I{c[/HyyE(Z=XX)qei3gVSAEHNAxbAAmRI~x{^16f~I9%W,/f6~upJ~).=N~64s;ZSpaBcjFwuRrdF-wa1aS!r#,zlzHL^pH5YtFSarE+!.%c}]{3su[Px2x2T1=,/Y]5~t6Z9TXCtLQ;h-bj]{BT1y%.@ej2C/+v9nTvay*.PrYyree/qF|XJIMqGUB:3]o6v!h|v{1S69Jy8mw;WzYDSIvoNfFhzciv!aSY0%@D;#N=CQt[iF4C@Pzssxw4br59ea{,6Lc,yGRMt)E[UFUH$.vHUoM5p:6PFzG9]MG|bTK^KI+]Ea:wqfa=v=c;usVyjfJ$n~zM~6].h|x*G593@oq]YarKP)a4X-g:d*v4C/3]}Z!*FDyJS.E2(,VAxokbBt@T+R8rg#/4s$j|+g@lMLj~(03{~fIDW5WdOGBeZcI1*;huh7uT]PpumLO0G7IbUz((.lk^Wv0rrl)[-,0MfE6mb}XF@7onm0HjxV,d@+%jM6}PpC!obM@jtQsPfQ83z=}%8X%qMhZpfcII%q,;1J7#LG=$9LWVx.z!J/-+HpK[Z}bIZr;32CBL3lUV]Nq;5B*!7qw$^sv)@SHjVjI2fd3M5mP.J0y6m%7)|j3RNDlr5VZ^}@]Vm9.KsEvKwgn7opoUTVPHGt+hb@qz.;.2U.@93!1Eq^+NC2IMhbipyC:v%tbk[tI)e,*k]M]U,H=!14LgfZ]C98([f2RwFWQnW^wGzk97OWrt=]K8X[vF-OeQF#x+bawu%=L@:Ts[h0j!I84C4+%*bh:2OH!^v!DH~9{3GCg0=YJR4{(kp#B/giemM${}Yc^PWmWM-A),0[3^06,fs.)v-;KVH+LZA%3-6ZDlJ6Kb1R/c|iR)8~RtP^WgrdErG,y/l8Y]rBBFM++=1wf,BCpYvpDtBZ0a$YqnvG:(IT}0v%;Wy@lN;XF;xN{TW.TC[+j(54,J:hSlCSDwK8^n[:,k4p.lS7aI@GoC+C4UZBJV%VOW;e]o3^F+u^H.ci*g}[cXVjP^fU3Gr.%p6v[0##{(v#%5mJFvjKwv(AVqN0$T#1fNQgF;XbT;c58R(!x*C,LQNMKD3/-PbqI0j|*gl34!Q~MmX#Zyey!bAB!7rp/+@{7nt/O{hXmZF@xJNK,d8C;|H/MItkYv3c^[AOZ7OiqMOFhJ,S8Z9I1Z#hPcSPzKJIo4Q:a]eas8+$!+ZDN09wS-TFKS2yW!f:-wT$(PN+F0qgp;:zVl+wO5qy-ren7!0TOJ=aa1wJn{h#xoQ1FjA+G/nZ0kvtGr]rWW).P~DYczJD.-i*-8#v{.naF-9sDBJO|,n,p*YL=3bW[R0cYDr^b4[$Un:Z[[i/H2AG^^13d{eMP2@849B|TK5,[u)S}sCzZr9+P*G0#%4}Z$dw*IoEA,!;!fmbhk#xw@LlJ5X9R2y2PgDS-DFJY]2s=cjwZl*Yzu,hq==U9ORHGEXRg;]mIOE|2oMpoN-U4Sz(rdgL6wr^40$.lrP*aR.C@rtszbNU;KRE#XH:BdHt3!s@Gt0iNTbl)V-9{%570aRICfze,o@V%D=0txL+;JpIC7sV+/e/$MZEE]fUL)uLC^EZ7-^C/5~16^qGh|Bze^CC5)ZTtCCY7S3E$8yq7SOF8$^#R{RX:gp.]mw4=CiT7{1E0NNoW37K,y8U8/:+F)vq(pNSGiMmTfwGmeRxt{12SA#og[4]f6IoHHR3Ni,:8/c^:-7z[ZH.50@4Y@UZ2!]h#n8ibt%p3YOatca04petIHT^2wxAvk56IB-^Uo@T.V(L.-L!7uOf82RS,]{j!G6QqUp-Ln2vdLdV6Kw4R8!4Ly.ob=x5=,C~$=Lm6b*uMJRzKx{(0I|jN~tP]!sPdf5E::wg$!x@:ooF6!*nFKhAD,eK|[NDT)TX8^lAz|W6J.%69tk=9hqd{]O%6IjBtJzLUS(W3GXG%.1YSMxf7R(-c%q+!sBVYq;96g0gXPOjY8lSzE~w,,yZVr5ZRU=;s5wB!=2uWH+]7F@F#1B0%2tV0u7%}:oZ/K8~@9hM$,=*@pD[/,wY^VWe1p[ln]Wr8s({;XWi!O=8abynbi.Xtg/zn-ZI(7b8F-^5IKXWzL([HS7KVxy:p+SN@3+=En4:NZrIp5n)es|JT4vYdDUnMF#5dyk-yKMy;U8C2L/ss%8f;]/5UrHh)o.EwhoD)F6$0OlaDA.3QRwF#1(N/UP4IB]+-62ldAB%/z@gR:3!P!GU(!sS,qYt(kcAf#qKt!k/!DkRTqHGMD[:5kJD+;W.|fC1e^,^QUmSWX6vzXh/R2}TN5R234R-r7Twj)g1+iOyz0Psg~FdyP,bJyL}E2D[w|tkv=VpSZ|Zo69S#qF+mG)eTDeMO3=Nt%ehR49[F/B42ZyqV5O$Of=DMyp,r0Pa)bk~/O5qtCsTK:QotcpB=khrVtz(C[MlO+NMCvBL)i+K5BXD,uvgEC6acAZvmlFpPW@tr03WW]S#nsk2hOiH|Wfe/8h9LODJJ;(f={Px=e+BaOCx]Hx]iL#o;2FpVhr0RQW-q[$.;SD)ot%xbvc24%ihpY]S%YsWWJ]cxj0E|6UG}/UT/3/8X({=bR2hv7YVko;^wKQ7A9-F=!F;e{k#xEB5r1NzyvRj,oq@A#l3f.Z^F/6NXw[m#[|ZAs8D5khwD9oXb6,SxF1(|bhK3gC;(p5P[,dB9@/YwPG9JSj{G!zi@66]DL*hzwaTcpErN@3}=|iS=,34J,Z7CIpyD)cR-/l2Zojcl$jcJ*PC8va^zlJPACmz4:2N.FNL=nUj25,3WJ5mKv!hHP;]5M2e({MehVGDnh6}Unamv$=}vwh#Azmu}L69[H=hu%}YZ=OeN(ALp,WE3Q(S*Q)t5]uP[VnQi#o74hO.[}i75M1S$2#{w;@KPq-V~xPFj6]z:fWJj;o+.{KfI,]cZxJJ2MTeoT6Sw*^[)qMZ+Ua86.n#e|[Ds}*@x^D%DPp0tesWjKUag/Atr0VvBp2bSD.q59==:@)PRK+tdP=tIr#~+STy65aK;Iwg%Iy]QKZZZ0]b|BqaB;w@n[kG+GFdxGC}}uN5Y|lAXTWF0=S83#19ty*9Adi[ep%cH*W4fCU$H=v{7F8s{[O99KJxI/%Cyu^5LfL5]6={rBqa!{FS6D7h{mL!V8=n)*+$#iT{fPR0]!.fOtv#YCjw86Zw@zhH[#UnM)0aU))LUk*K~tSLIt#(xl/f,:OWG^/{ByHGgm5$#CXURc*M:d-GCxAlGR=.-kV;JW,S5pNM8TLgST19Lh%pA@V-r$VVK7yOaprv6M3O)cD/IWo]wiopyaR+eAM9+2P|Xke*pkwE[HLzmMz]TintU:O$5pzvYMx]==g^Pp/@J(x;slhc75CPe|lPD@i7.VG=]D5OlT+d;JvaCHRPl!5T[fQ[o^:@x7wID]BnW$O!5iAolO#2*6gpdHAU0KE9.Qo=OXzwLlgj%p7EMuF39ZgyE;(:[yoV(-v/sXgVf-iN{CJ*Kh+*[6U~d,=yJBlTF;tj/9~C]HuZK]Gbv/bR)kFqc^RChVw=8^=q]JMxShKN*Xw)GoD8ssUgJaJ)4$uDD7oF+$VNsQNq=aSN.y9VbD0Q8IGA2[PNp0~j$c!KL*fDV#harw0HNEA|liyX]FSYjNi@QH@xy)xwybdFAPKTIE0T,aMXHK$XsAY)yK|8]Q|1ERt{y2Vkv$8}.z9dj6(S~OwromVxOOD0d5s|oK,Sn%hgNYWYlj=rq^1JMxU3iS8NFltK9bM=5RmRd=3ak+8o^.^CBbi2|-Ma64LPo-l=m4#!0@1iK!#mUP4P)i9tJK0#F4Z}RLk8r#xP,R8OHw[],uY~S|*q5Jva5WY;gergjI|qGp]nEe@*1I(z,!D[qJ^L[,Cy}]));F*]k|3tF+7O$bf-!AxN~nc!5D;b6N)^BKy98yBdtx5n7(,%d0QieZcq+^!x.hEZg{hNqj}cjE,fEvt|JRZ%f!*Y=5wnDB+VgltzE,kV:2a83)WyT.)xapys=-zx:9km$cA]Bgnz-B)#{Auz0;*@peMO6tJN6FDCXqQ1DSe=sq5}oCPWilUz0X1Gtj45volphncDhRQ.l(N/-Xmairj^@NmPyfEj$+9f/tdKs/0NMIn0{{WiYo[7xklToVV!crG|7:9(Pw[*@hQ^8+dm,WMhHw%{b)NU[ojpmDGal!!0@NI:fx^,#Q}]ywa|BVvk6etja6JGcx3kp=-5(m=4yX|%D;szD]+^oJLaYa}MA{D7.9uU^^T!Uc$jSuYm%GGbIoXjc.$YB5nm=5Buw*%!Ok$6k/FI-C1=lB:jIWxrB[X}7T%{d*Er#KxVv(IJgSe!)jtd2ePg]+FNbeM}+^bcc{90658d*+-P|,I37q.XRuYoK0#6vLqhX$d2k2e;/8EjZvdTvsro42$D@%)jA/RJ$6(1{*HM[8]+5~,YB%{Q=~;GPQj!|7$X;o5ZU3~[~sAv3RHH-]x~93uk-:i{*J.EW}M!vNS.~8/]5R6^%oo+4K;;L$~wu^p^5c.K-G%xEsOZAHMh9[Z9A8~!ik(E8*qMOFhTXTf[,z]=aHaU$C3V+#1(%T=B}eMd[.OI282cc!ItXa(k@}pz-.u,/33Nk)~7tt-%LZ1!mpf~EZbjIX!~:=ans]*m;kjna*^!.EDNlAC4aR@bRUmtgMB60Rc|(Q0R@C1,laAk6@h/,Xlt0]KT=FQ:EK2tbloohd[z0q]aD+*S*y]0JY9XE/a2g]0/AxkOQOk5t2HI7LgKr~kIuA9qoN)alS-mE(#My(JJUNN:/%qu3[kWYQ1kHfz@2M@2Q9KISLZ9-VVCFZ(6iNZmLB%5UBk8a6S*5{l[4v#AHxiOwmT69=4nM|Jyco}pT2T%2ik:@NOHvgKb39/iy4ZY{K9;0oz]IJMYo]]YjOfvsO+}:rMR4TQ^Qw#3v4=Eq6%DxI]m[y%3]];Pe.UT+m@4ON8%aTc=pk[+|v+Rup]}wi$TrneytZOsUDjCDSpX/xmouI02dN~MDHje9s:[oe^P8U#z7SEJ-~R01)G#Z-m1ZlN+-Lq5|%5^+RSM=Gy[Z6E3BXigyjY.cj#}AlGIuido4W!R7~Y+35;ZhKBJ~cS4CS1*oc8Ngot7+8LCU0W}(*}LS|MeLuCN7b#sTWgCkvAbg6nTe8$[+qS}nifO-4v%%jK/-%V{^^u4XyZ^w/(y9C)/T0#|9e|;Ph#jSO~L3OhM[tI+u0@KTHc]6O$-{a}ssTDDN9#]50B,Kkz:XwkN*%M#WgLQ{P^p[^yz,I$6FNV#3xOe(aj|Ptg8=dISS6RA5=~ophv$:Mx{0{%zB,Y9QIt5#(ta)^iUoEi=mSYn=TJKZgy!-vUXsYv1#xSL*b!(6Ql}^%2mAsC6idJ6BPcf}I|YFN*;r,MvbTt8yNGv^Ai0X2$Z$[cYctS~n9FQ,@h9m=/8a$4wJvFjldb.JTU3,W#J(bf5wXTCC3i:h]zODkt6URxWl]]{ndG;$HC=Mjiz+1]6$FS[}HPkNcG~F$wft%^Dx!J=$ZV-}W/gA0K#Cu(8oVO]4eBUA]haZg,Tv4;u54;P4*U,b(Glr2PG.A,/%TF*W,ozdP2KqsDE,,f(Pc;f=8FY0J,wA8r$}lXRDVTwMG*B[yAu4!G8EE[lpSxy!dB$%:dDoY0axZ~SQ0x1izFM*YYvA@h[%@Iv+j5cPqS-/]@ClR+ytll2Aiax)osw(36)@N9!hb~sT~oLcdjKULXr#Z!Mm-901RR3e1.v2jMo#OD^s/+eD(tF1OU3xRyKNu5QyNka1VZ7k4:RV}0x%^bWjeqhlRB7k/E|20iNd:me!l;tRhx.mbNn^/2I{Nd=pF6M8y=p=CvFPo09[k]#,F-5^!]QH.4+#@uO^q+TyW2!]0Z13#|1x,7Dih/2KBM6:s6T#[1ypD5WIGRdE9B6#y)=Ib4-y]wR0:edSGrDw$1H2#@iwnv]UEq6YVi5Ey0Rr:m=|b[(;TwT;LHIv|w05@RCF]C6C8cxh,b~yk6+zd4jOM3$WhSL|BKFnzj{/MS7:J/0NVOBt^c50x2vKa]*5MTlzB|9qYHZ!^2-E{].jbzx;3Y:6aQBH%{658a,M;zIuIucrRa]uj$$;fHA%=A~yaQi3@m9%3wLmr7eb]0#=ICQs/gecfd|j;V[Glql410N-@my8MY=PJX1hJ6n!,tNwn0S04L,i1V=;!NmUCTlOOItR#jFzB#:k@@L/^Rw^hzVH5T~$bJzJu#S@Y$Muxf:O{3*V=FJsz*G*TkGyH-p4,}dNVHrYi9qQmwKIRd21w(2=nx(9s:u|vvQ9,+VfM80ed1eYP)OlOooSh|A|COnea6u!(-48W+):8,MTuk82Kn4GWVG,5dHpM;#=/hmXH/N17.YTDIz07CIxNpc+gPE04#q@K*;0(B:WgmbH/*o7obc:g.P!5F%dgoI(k4Wz3mbbjV.tY=K,$5kSbn]uKHp,7Lyoq+};LW:tkgSmRRyKy9!)a9AynM=5Abo-Ik9]aK@nzt$Q1t]gs~);k,QlX.m+Y~Yg$kS~qqgb|9!F..v]-tC:D==su.Qo!tGNTVg2k)cW#*r5HP6|:N!p-kN*#3P4,.UvbCy..nwYSmxTaRf.@}QI4HO}}6*h]LDOTPi9R$;5:zE[uK];z]M$4[aq35JZeZad=nsUcx3]i@-MWOiC0UJx(*,fKA@JGbH@^P}8!S9xcASkYH(qmP6s4GZBKu2,SYpNFMY]J@t++@a*$^Y,74]Y7%^MG:Pox-=Bh,BanO9WoL=Ong@qMkNo@wjkx%-2(Dpee7v[mW:EiqHzhjH$c]eZNRyuaXRMHHKF5KKGihMR8-fpdFc5CfgB]gT;u~aFWB$XgqGuAV.m7QW1.)UUTBu)R2saHB-bYyr[MM4;;n{5X!OVWtSR,h2;shLzds2w7pham7Tx+bPbZsW9Bk)FeiYVw5nYq9X%r:Tr7V8z#2}1^fb~A^VA^O)JR*E*5EuYAa~=DU{BzcEO[b72]vL#vd)dR*qPlfMZxeLKd4i938EYTfGL2*JL-znt+(G}D}dX}!vf~28WJLAHrK5rcD/G-KB2$a8bDsX60K5A*q3J@wqr,5ob({:NYrM),0Cnm7H!BQH9~3E=jf7LLV-A}oeI~=Qt(3/:](6XsJO0$d#J~xXfa{^[7:Z1;K1XlX|O*@0Pj^2BLYrl%;}UFmSDJWlV5=ea/[T:RgJ#[@ovg%*lhcA#|/)DTqE.]!w*eZILgx!#PZts=INJ5q6CkPZ%VyoShZbsSz@L[h]M6IlH9[#Iyr}E:NF5571.J^1UoJNt[P1oH]vfcdc6.H,[oWoatI*.bU|R7uIWQ$DIp}Zz,)-;RvPv%E7Z^zmfGIYGO-rZ,;t5@NQhEiV%K).UIya;;H2*)HEfCw(on8{I37ONO^}ST%Fcb[F[yEW,}]g|kdKcGq179AY=c8w0oECQDgSwmk51s,)f$J8hClVc:m;0KopwgJ^Hc;e5IF[WS|N][oyx{.!P9G5Mp5^g[-wR!9DuA/j61P2efT#$NtYDe3P4@HNq.+:.xgz:hlhZ=b{.T8,PWjEWotzB$wn8j[u,9%+sFEUV!1w,K@8=+7;F7z,ErDer08n+6:Bq.@Smlc/k1a$MhV5em.Wt1Gvr.8pUg2uB0WFwz1{(rU,xt+6ScTTUL=CvV1M[zOf!}O#a*]rh1MXO;}$EpS+}/1,zuqAwfi}#2X/.X$9^E)3t]1.gS,VAVf@9Qu]9m!PbMVVC:wCEEc^FVl}hZJ$X-;~FKBZl5+!]0d1ta7g2F4Xj*p86d4C$g10wwsMHr.7D5qxW2;$|G:~LX{0k81[6RO8#(L]l|(./.Tgo^4Yf]Y+}0p06,kP|@0)C#Aad)}f{$)Gwr5C*TigRlG,%vyhxImd0gqIHQ(]vu(;u;^@+8c+%(Q9Oad;pqr=j5#SWbzZ,a/|/W()n|.Kz]*R0CcB60NuzGsNV75]#0IMcUw~m]Xzrnh%N),vF%KT;L],!eVgJ*L^Zl7Uq:RE+P)7.9n@o/vP0O*ZzIbnnfBtqoyY:[NTo)UQZesAr]7ELk6|7hy2g6$Jl(6qGbi@k)zy/Mw7VpHO{{w^IQIrdog%b]BlR,oNk44/QXdg~wbcTF0!5G)WoVxiNQ9CT7eT]{9(,t7M+h;eKb[^g}Yyamr5KRhDmbDIBjxuzShOW*@WZGO1:2:e+-T-OQ@:i0w{MV6j[rGQyl6iYbWH5bYIxKt%:=l[nvbBjB:eI~:YUP(t#^zxqJ=fy0iC[]#UV$}^={JKG[=L1].2{iq8ruB;RTf%dSE[{=cO.S8tmQu.@P!p}19.t,YW=r;={L+Ay{bUoWg6,cE,e|Bc:P$P7h7Mn2RZYdt6=EzSvaIXZw(w2zE4;r5/jpfZi$dhMp$ahd|y)tqICa!=gG8n@y/P{0V]yL)ge1JJH+seJtn!soNG;yshZE*c5W7E(+H3]qZGs5!yUG0+^yDXg:f,j2EE(DAg9gezcB(!zWqT2UwugK]cQ!Lg1)u*jZqs{Z=!T4w,Xu4HDhH!z]]SlO%b4x49dkL(o(cE811r*1$!RLc2B*YqjjyeyTKkMl6i2jEy,r5V%)(6%t0YJcwmSIEh(eiG)82G{42X!DhuHr2+A4$YQVM92U!D/XjueJ(9Pz@U0dhH8=(2cu7.F%,w=u[ag0w2%fn{CK{0L/-p!NmS^]5@qFh!|n+Hp[jQo%J%U)mKao^ON+b0R{n$VmCBgdq2X+*h4BKet~4fylPv*8~JJ~YE8eyLi4!5pXU%@m,A7)iz9{2*)qg]og6a.B3P=IC@/v1h13-ldCE8PqB]V)#jC+nVdie!1pATGK0P]jDS|aq8Q6U0M-$w[uix[WO^e9#Ghn#$p70i)PXA7SojRyS}/R/D+*N{qJOY;a}*WW0uiEiZ8aUIc~nVyTuSq5F|TT9mP|v#~fEJNWeZIX,$*#%sxM!01,,n;,!f;eLWSwv#N(GbdLIzJS.jT-VosLm/wpEw9NE^P.jY8rgHq.PTcqr3B1jVO/1NPJk2zbW:}b:I]YFV(IA(@iQ-wgKcMO+J/(c,d0p5(rz$K:(4%5wOv{kEL1gg])RvAG#5LIAKKGUY7Y.he(8Fp.,FA$6wLKo^55TgA%aR2WDmdG{*ad]HuuySy+2N;h7SSnumJ8/-WsBP#{N3E=he)vhvx1Izt+F{)$KRZAN5kN9vgFipt}V4D|}9:BB3J3sL$K53sxYYT7,yM0.fJEtFLbucsLO(Kp.t|I!SF:rps+x0*c6glh}F$vAedCBT!$vR/Q,tFbk,~GMfzMfY0ipmJQLE0@8=2yevzYJoy^Oo@uW8Bv)ud;11EUA0]7#a+T[!@NJ=-,,#$}{1fuGO.T%8E{)[yxx|G#jBbP2D7(TZj6E+:oqZl~;cLm.W265QV%Z-fuPA8K/9wt7gq1u.*k=,hN/LSbdi|p4CZ{A,-8ss^A.Zdu5Tx67}Z1yan5/}t3a|r9PB=J8x-lCNs4*s7T)WxNV;ZtcJXlPh;wf=so3(Ym1=2vKBr+-}Ffp3Qh64OluK6@L9QH8odY7|zI|!50HKr:Be9,TQNg[XQ|VsUsalh=EQ(qm%5pr0g=d~P0|=IH*YQ4Z3=,%Ts=aw$RFSfmMKKd[u~L|r%[z[BOU(;!02soI1-p2|^+OStSKL;N9X$}^-j8B(hT7r3t)*Y.Va^J5E1rR8PBV5tX8Z[{n02[bw6EnAFxSiw;.3g)6(uldvgtvh~9J:Y8+yXciC2y)DpNw=2V0;JBex$p5[]lSZaHOhPDt{cB:FP|tC9[Ufn3i.7Jv%Gtp:%Vp{bovD2;h)vA)UYHxW.x1+f@-|fweHb1(z*p/Cod3M:^](U[rXm{J#khiA{}m4v3[~Pwc,5I8/3cYibpb8uYE(r=fga^^6pl=q4u9Ma5FETW![l=W*Hs@vu)A35C%,oPX6#sl+UE49iu9f!kBC:aF[0J[f}U0=,qgcCJV+sq9c[;hE;9U,aK(z9m5X;T%Q3Ii#~b^a5JYWjbrn^o.opA1TycL]oT}Rdq~~(-sT(H-#LfrT)O}RTDl]#(+(:|7#k92T~.zqIFW}rOEbzWR5+O-B{:;tx)AXjyDx,)EOiT:fdcGtoRH;;(,=IQ*Ag[oLf|13EvR3EozpE0Q(qKzA%U.fS*LO@bT2@Fb5+p^zx@c+-f![;/NRzS3#6)gA!ae9V[!A,+a~DC{Quc5^dCW0r4cF*tCT2SQiZ^GU$1I7E;p1(pzEwng(N4z%urpEzl;4.ZKHZUkn0#v!@)QD+^(n56;j3/TnrAqmE~r]IDAgwGKB91v+v5q)%#Zn*5Wetg@X3T+Q9F|V5W}ps.@0);f4odFMW={SY6gKKri^2D:Tt.upsY$B*hJ[cNs9SQWy7~Tbu~0RY]F:jCcD}+yE(d^Ii=;i2+*MN~.xiKOgk4KqVt0+7(7hyigfg67.:n)gN!L=!4AV9Fp1F3=7KwqLTZWs(PM;lmvn|G!@QLF.3le!|X:t^#4~#s=$p5dEC3kU%(T,w(~9RCjEz63hV2}5.0;vQuC=@{T3yEKHyc+7mYD8]#lre;Z|7O8RAfRgQcG8.*~SThfu3xt.og;JL~.cwG5:-wp.+jXpYJ!fH(83+wy}SU4[#}pj/{Z-x,xbONZ5y{]I$$!BMq8.:aGtLDpGkc2ZsLSHdOW2q|4r!iDyU=*EcDrT:O*;#w)n^wTk6y#/CTdmOehj4SSfGp!Q[Fnr}-(W|h-M9xum(sv82Pw,r()3#kGK3^(2Bgwgl$H6)WEGfy*GR6$4okVx3Q%{@AIdi{qy2s8DIA2l;%Z2~KYCmTiGCrHimCSlv1WcBN=[R9VKHm7yay;7*i.zhK;VYuuT)EkcB)*YK,GuLk8bvAycwqC~gS+S,8Z1+2$t,=nt[Ow:oWI;eB+X3:uf6S-X[.Uh!Php^hht,=w!a|4cP$,vEI0N)4xU;4yU.YXZ9;yjP.;SDv|}0)x;KYP$=k3esjpnmY{qVnBHwP1zG0N$1WhZmU.RU6m82p[z7Y#kJ%GIXG[~}U8Y:.Gl|VjT=PBqH/:OL/h|zPBSAhrm5(2RuA1SPdnTqj9RKPZ4/YpfC;AdF|81YFbn8B$X:=;M-{rOIt/IdCqfz{t1(zfW~KelY*Vs;7D^9qYs(M9.!3BIV{)Bn.+[InP)un=R)jvB5bk-~jVWZ/I8rCjil8FWg$bqJdu[m#AR,y!i8OhQj8gDSzUy#5a$k]js,KVw}O/+Td{M310M$u]2#5JZ5*=L!WgxYC%KUb:WJd5eQezNvz,*w|}sg0hyYXyOJ=a:oK#L;C/}Pto0RDne.7ng1ub$gYQ1L5v*()Eai)O*JMimic68Fh:SD:{t#M%86Fy#aDnTeh{Y$a#D|~t$odj/w,U4.]F)iR%pGB+IO(=(!Y5fY3Xq%%.0XP:|m}iF3J%^M7xT-Sdh|9;vt^r::Nv~;5M;u3oZdm7@mp3^nO:.*e[=oH2brB@~zifWyjtgoyQJEAQ;w}U6]og!EN)t1AU~MEKsv{2S$h}AiXMLM;FE0(SbzNgr=Tbe@2AKe}Y1wP3W:uSh.;;0r:M]GW8n.8qai4c,o|KWsn[,nmhBPVWv@Z4JRA8Zs$hBqpnZlE^pD8Nsyxzu~L90m2vSrC}dU5MIEzh359M+STZi2%0G;TnEtSZUG{cKZ)+PO-)T%km]^UFc%:3Ix!EaH^6grRBRwVYO{P.}1mQ#z%iVEKOwcB[Oi(5)u.|SJt!kK]c=IV2.hwT[#j^36Qh#u7mil[E=d.lKhD#sMN;A042T$J9{onM!4xh3Z8.=tyqw-)eB2iL21T9.Zh9Y17u,lC,my-6LKcPhUy}bm9Ws#r,F,U2Uj#|r7C=1MI8l^*PBmP7A(-xQXp9E1QW;wc2WF*Y=FqxV.VSFn!PtELl^n.VD#)vVg#U@uC/P[6l+Z1BWt[/8bYq$p]/ij6]ZUG3!%}-,^q8;iYZlppg{}/cM-R*!#%vCP13}]qU*p28]l93qVAx1a4l9pN-={4/z=mPE!n-pg=CavE;R3r~9VedkZ8:4/c.$/;!1~A4(5KuRI+tu{Ii}UyvZh$oY2dA/p]el8LBtEQD![rCtq@#^2vdlBNvhZbY;5~mf1QRiIYd4zxw(s0v%[lc+0QTzkNWKc2;C3d8hy%.u;/b}0KWeDsN]4R)mzf{S-guG1U||uew9{[m)grsEts)4y+=ey.5ggJBnBsf7McI@+dIsAtm3kM9l0-Gxlf5MG8EVnc7Q4y62|QC4H};Sb(dXSk9K5Py9(YHzHG06(zAyHA%9O56uq~TK]g[CCuptjh$32DKHD$1N@%l{u*^DYCx;By[cFpqARoH!D({5sa]nv$lG[s,|5/+[wJOCS.7m]%},DJ32tiz[.f]xZewT4t;mS:7ByJy*:!8{Y%ITkytO@u/RjIJ-9D$F})i$|=~2Ph}K5jH/Ya.tD0,qnyij!oYC=D5UpP0HA7GpgAa;}wxVAc,#ubL*.yM5FQvz;zoP8l@n*{P!)}g)@I)yv+xcC[+g+N;v7LW83tatm-jATnHR{g*5x|X8nLq,^DjCPw~@@zK[bm8MX%bOOqmMPvO-RHRn]8G8^0nz99ezRo!P2wipUrZAddyztPUKn#VN1ssY3Lv.M3{9PvKbMN!jn[s3uZ9f~$e=Gy{y1xsK{j3xC(:FJ3[K90#.+Yhz@{Ds(@+,pkj8;x^F4tnq7Cgy8)5By;0-7+XpUR}td0E}}gYdqu=DO^UsdE,Ca%ev}0uyzpnSqpQu^q0s*BF{=mGAi-E](|^aXnE~[R002SJ=mIig!O,$];|hoscrFXxGC|+V^hLaRi1nm4e[8Vyv$4bZMVFzW03mCL{Mu)^io=uh7Ib}-rZu!VUv*!5ZmPBQc0Y=9IsN34O$3mn|[i/,*]l3.IHZJsh3),VKx/e@U~kqS(~,KYM!eAv2UK4,@+#CgR6Z7a1b(,.($0KY)#hnZ$8%^E1o4HY0]-isgaTl(g8fN;+qUj:(Ze!Yi6fxMspK-19UluR{uvbf/wPhesaYMd1T*B#MHVe=Sd:M-8n.d/}W9xGgP3)#{!7eNz-/apd}i*-XNql9%+-m!ZtVzx13,H$yDR@of]p(^HgBPijppx:aPt}k.K)=I8n3L0a]t0JuasWWxqYx[0#Juob$xK+f.,VO,7O[i|FD1X[ThcL*9igB(^XY;TF*Rnj(oW@jQqQzv@E,$G7-sZ{zw=N^m4*)1QZ-flV^uK[,g:yEXOxz-LBi6KCwPC%hXCC]G![Xj50VwB}n|jJ.Bir@08::[L::8YfQ4ZC,J=sD|53UtIzuVa#$$yb2jEIU-m:-Gfujv%,Vz9U,9f6tssRy;DG1nxD^:@0iAMXWZXi[~evety@KQR1qBUxtY/XwT.QEiI0d+:qm{4xwskV[VS)J5Hs56O;foD]f(#FtJVs8F.Xw=E+N~]f^eRO;qoCc]Dc6G$OQ3JwDKB7(O.ezrIl]cnJ,:T[BDaVDQ)6t42rt$U|.ZpnJ]ekJpf9zz.Zd.d#X|lavpZp@)5L-#ZGWW/mY}CmS;m2l$[}QJs}7!jweE1)~]/q;3:cJO|(,(CiAUzJpRK[@}Wz6Q]+b7z-RhkZsf%pD@YZdQ}|enOa){oS~LMoepxct[j1)/h}45Ed/I,e]!MJ~q%o-zMmSUK46^gYLZE,=F1DyVvSU3HK;h[aRf^9nYMbKSgoWF-nmV+5EFsa3aS$[hdjFiyA1P0UaL+[CqMV%=o22;)Yvqv+$4^DRFgXc;sgE|)w$,YNRN#0115^ZULJWD9sXW:@0]}uuKw{@frmgaq)g4|B-f3KYyE1suYVU[*b@%7p9.w|(9++*mex$$Vh2@+k:@Goxg0G/uTy1;,Y#/QiYtu].O@t9-{cPpQzmI9ynst=fwA~k=T^,u(YRVFZlL@yxTqAXj2]Z4l{bt]$6xWj!06()U,$+DtKfUNjdY--w]GBVs*r8xP%:P!9XO^JQ$oHk;HSg-w[|D.i{gQ=h1ZPQJO|WN!+rRF|[ILDYk5dFK+JtojC34SsGLKzhuXBMk4%]nC.Rgj/-ANIF4m;LT!}pCdwK)}Dk{AOt+-z@x76YWm0NUJA/S/|Zo.9lJ289Q9PPU7:2maXZbIq$ZulLHh]6.0NMY8s5:pvx}7}B$3#%8*yH-!gq%g/xE]ln2^*e2Z@WOOq}Ww=3MT^+@*M:*$^m$q,i%*O4d4m^$p$BmwjJVAP,E/asMN0hGd*D/;HAlbJ=8vXH$yg|Qf7M=g)xqL-$W:LtW6:e*FE{yU:)D8U.[qo$ERR:Z.jws1gj(VGd+N*,Hs+!fH+bkuQLN|u^#kP,*TB^+[l}G8aIz(ABs;T[CYPS9LqBdqp;,31jX!9Xqz)wVF:4C#mZI.8FwSW,tParNZhmkH+B67~cGW%%E2H]xCYOc!a=kOzQkDPArQkl~[zK(d;9p@1r5KXXq#1S]!-]9q0dN@^|qmD2XwK*yD79n2gtmu4A-/ED2EaE@eEDpg^qYEvQWz*V9+cE/Ym22s]ILU(dzvX.Yn6]!c$3:b!v[OScBXO}tLBTkugc[S6WmC]0eZGHY]rwfrwcP[QOP}JXj)ihN*k/}8hWe#owjh1H^WES9E:%NWv8UDAZ=I~rOXi,vDN;@9hIDiYTtasc#z-tZXBeb;c:P5wu+%!disj!wq1:hmV%74x:1j=(lKK^G!Lk:yOXko(%zVnx@0e{@nH)O$j*5(fK2dal]6D4*hJ@C+g,RMUrdsY-$E7a;uNW+H9(by1GK${dtW$Y5cFTl71Q+FW=!U+4iek!MI1jR1pQaH7m(;HH2jW!my-b}u(pit=rUatT/[(6-aa.DVQ;/:ab)3DKxe11D/uQG,P/ae@mq%%,%^XrdSq=%kWYd=E*:1OG/,qQSfbJmJs$ar=J]!,E=(mQB{J=Fk{|L{jM.w9ZUGAI5HXaaLRaRs0gA!l/5Ftb]ke}=#S.UNws9#}(,RLx~LrjMd+5Zz{Hl95R8BtM$W!iyB0/-t9c/H54K%hJsr{E{LH!;|@L%h16jt[jHw8Uci8l/6f-HAC6Tu0|(,X!U~{YR@*.D!FefKExIBSZv^c*j%5ZisP6fE#;G::31DTg{p~jP0sTKACI-sDFYcrS+!mXw|0~cJ[[(@-)=/4P;a.;Z(#(=9bMWt^~OVGV|]5ENFd/%MlFeaS/DYP#T6XOZEeu4AqmPbN9POku)Nh/#fhERlF8Xb6$93Oa1iuH%^iszqvZ{e4c/Wx^0mdEno(#M(!~#RC::@AKpRlU]-nQuG~/Bjes8iEH]s786ZbL*1xWiYMd@uB/8qyDNaMd):a%aG;t+TG).#(qkXW@]jQ@pVj)SG^-a^1|^NI(yfWUNc}c9s8[V9{u^:5{%=+3l8ET9d=aGOF%:IPv4kzDa.x#z4hVj@OJGNLgM3;4]d7^k7V=nZBQZV$3tYkTkCxZGJFr^#OXSy%982#3%HRWxGlz~y{b:f]@3bp.|y31s+dDPBiagCKwCuww!#X|VeL[[{b0af%!8{4Mk$+t8H=@SmPfbt5u{fW;|Lt8Q8HAoHz9@BhjsW]cG=v!{^CAu8)YFRtdz!p*;-H3%sj2ThB.(P544#W/1pZ1U14ej{N3GdU}*lYVGPflO+:mluY1)M,dx56:c]Pe^43Js]BAiNkk7#wsyxBMh}Da!|Ch/#h7QH/GW72%m-c/vjj2@qG00xY1/;vr/h@vKHa%^d~ON;],r/#Qq8uQ5b*{g,yc2z~hR/FmBLvoZzjZV88s[JG[mNZsO7(hKy.n9+k#9RZGQ{qpc3t3Ijrbq=5Gd@s1xw0I{x5ysF~ZrI$Q6.$+BW/PMI8Cb|Z314s*A^lI=y~]feJjE0ep;D!6tgYZ(jaMjgSLt(Lhb[4Q1%1VlcT=FC6(Ewv#FUV[/S.Wy*7m%{j+d}nHR9rGkl7k#6$MN/A(4:dcWf([tVF:Ch,GXsEQS0HU/g;S*KL7=$(hxvOku;Ot:AuEWl5Mm$iljz7RqL-X/;QQZWaa|KxhR#;rY97J[-8l-b^h-^LR~2S:LfN(h{P,kHV21:ciXMG!ioITP1DauwSVBjIH^rFQKSH.C.-kuLrT[9#;EK7wZFDS*iRQIg=gs,VB.6@o}4WwCX]rf4Js*M8r+)#|CGE^FuhVmrZ7=^yWV=cvoTsA(]Lj!jgPYE=,-OQ:82!v62%9KYB!{m.MhE*T3kRbLUDANg{tT@mB:WOQ:eb;Rb@MVZ2L!5^%G|sr{ym[bf#6=XiU6iLXMSHnozsa0Atk,)NPY]}IgEBAc~rtLGTYO7c/PG9rZzcpSZqpU#dLX#tF6.zY|5KzZ2MF~yOfTQbL%u#K!4f:jrlH#joH%SwP5-mN,~65+EUmm4O,v7I]i[H5*{z$1DC12z2zeVJ]kUJTyHMuIn,^Pk8{;.TDBHFt~RM@v~|lq7,SgY+s0rIVb9L3iZ-carF-mG(,.;Z]81gwe}VeM*mo.qnOVnP1Qh$oJ)F#Yl:d.(L~.=E84yZC21-ZWz2k5;-~)%eS]8w2=;b)*#UT%iBQDm-Lug+hcMwCY~QjUb@uaETWM3BLxyt;0zB.uz;-qb(Z9MY##!}**{A9-!*}sW)8}dZW+JO7DIf*o5FU8(fRB67RYMCuP/DyWtBJ[:.b$e(,!b!ifT-OyD+X.0B.a4GbxSLW;mToIu|RB+Gp@LqHMmgMsumizl=WrX)-hlhJ[0|oQ,pn4#6!PMN17C]Qc]JhY;V8@5DTWoN+;.(RmlzNDRfgMurnK(k+x%c2;1MuKi*wUj-*SbfFW:HrS}*7FyB~+!3EO442z;DtE/M2[HzL{i!91=hwrZ;J01@r+R1Bq~ave1QR*SU+.3^O8M{$GCGa0:5vkmnW:KvED;f@@Jl@T#p[v$(uX0g^WS{f(68#]dNps4@*,R=^RtJeH+tJb8G#:Gy%Uh{4)L,k]3+PIO[EzA3{[xidz}^.Ipy}y$(];u)k,EQd2x[3|WNa8GUg)Na1*i%ScXZ4RTfO*HgOV;]m(*pFNVgj,7echwf62~!*#f~ASMn[KRZ4sGU,+L:Hue.d=Vd[7%o5H8WOc-6nZWh241(k6qlnGUzz4HQ#c-]0u%hqRqJIYrFt2,DeG.k{2IYPJcH}=tyAUShN7Ewr[!nGk|CQj.zF9,J~^[H[Vi}YTY;+yin,}^-GW/|+zt3UaPADe!=Gy%q*oN;jr7El.os3qaR~rv:[vl=@.KUHEZkqkh@-uvfDt$Rn#lo1zsM;S1)7g!n@DxsP1iRTTEx7{$V*/DnhG222=0oaJwX#ct{xeI^bE@^y|X3B4ELx9*fX}et+.V.ca2VBx]W.Pz@)3Y[m/ymA!+U3+LnDIL$XSV48c,3#tT|qQ/{NLpaVQ~9k!ec:|9T9xJ$m}%H4nV#|@KqiQuErY$9lc]4aPSiK)YgnWlfkVlc!w{{5H3iM0{DN(wM8j:~W4P)iINL;-eWd0$hd*#R#Vk5K@Kbwu(uL0umL-+W*(sFsn{L/s=zWWG|Zs1i@FF~xNFs;K]p$7Q2|A*S6E^VCPBlT(LVF2^)(4kb|}xnFz+T[6B)jOoL3WpBJRIj2W+-{g!;D~FQG%NxX7XvilvL7e={lF3*XD,zetS)co!.GUi+lZ5bJ.Lf(]sAZl+JG9n8@BS6bq-;%y@eZKEEtpu+O{^Z4SlsBe8Z/Y}nj{vd1L]+E(7)qM0nn}wtp,1=ZnYss-nB4URl/ytTr[s/L*Ia#=w/2lU^!@D)qK3t:qw(.Lo/)JQ}njjLErePS~+ue/L**PR~nF[aHCcRPi+=DQgp1M+$)LLf;WKT+y{7-8Nt5(,8i|*ER~2ALL#$=mw%[8G4],46X33Zv2(:qMW=c+ItA7)uWKKVJkn[7%gV01=,@PqDGCfyf;~-JrAZk/{7P.l=n{08U2qzyq(M4EKR72^#~XIx#^[67TtTILf5jYlSjXax0nk}!%1q.#.Bs)BBLD9;[|m~hNb78gjIp|CEEx(tfIrxHk*LeN(Z|siP!bj#Y#1ReKKx=yI4Gy=DB[)GX^6^:M!^C}tzeGjqJI}hrAOa|1aKtNCy]$t]TRTv{RI2RGS)$aYTNG)s#WhBphvXC8iDT{r[aX9Ii|eWfHjLb$B{8(:dCFh6zIj%9*TVGRLI.1.J{WA;5.]VO*%dsum0odw@!q-a1+6a4P1Ve6P$1b%Gx(!*c$Fb+msd1pR7F(X^uKnXcWLWa[2W(NHE/eLGi[XOk=iCmE-(RSwW1y+1MrD@Pe/^),UZyZaKy(=(lMPezyB=qCCDb68GdLuvHuRN3=m#^MNt.CzL)U*%oZ36Q4QUsOr#y%B^0mSbPbzn/nb!aY|:YJbR2!svoH7!%LaaMGUdTucur1l+3U.3vdb;]i5(4Oi#M2DtZ=IlBf%qMK*GDKvFL8SCHS-$1iNfedG=f{of~3EjvjM9(K5hly~gu)LftqhH(89{BB6787qIuZ6vGT$i]vf@GVPS{*8-FJKNTA0DYS[75^aG^P=r^!0.Tots|^]fI!c5-VUFDz.Ug4=lsh|%:7@XaPxV{D}dHAQjVVX:Yps$v),J1esOl+(/Iizl1Bfff^/KrI(il)lbmH!DF(%,GB6kC@NtIXA,Uw{aXC#5sO|qNqupfZBZ%TqZZh88$Kq0iQBSQGA1S+.K%XJ:JLakPmI(:gCE6FbmyT6gP9/B8Q{0lzyj)eVa,icucSoL$p{OD3rS+6qUvrE7WM7qL2m3Iyh0X%KUj2]734B@aEQWRC$l#(NTbL(VCeM2Na$%/[gDAs)XzzCi.g.mIc{jE.c0=r!.BtZ^6EaCPp7G(IgS;Yjm*DfhEerFehre(HAn4bWVuc!e7[8-uiANUL*2a65AffS1VqCaZ)a,#SEYD[8q|.!.;)CpF,morn=-gasI)Fxn^VB;cenSy;/KGXG6/:cozj(Vai8Z)m8fY}eqz;.g/tH-S@brm{4fc@Xx@OalP7v1x=),9O.L~)LT1%!+b2Xc8te2nuT0x=DSj22^ZUFk$QnQ1YYyO*Oxxxgwwf)@XNXyn+xNnOp{RUS;!tlc%HhK@9Qkl-+7k61:L5+wWC2%wyy^Kn:5*MR7TD@8+QVA5uaFm{n(n%98nN:^[w+l-[adNpTJao)EwoZD=SG6o4=Z7UG90GR)8/F|.gE169Z)T%#Ww:TE@K9Cwfo):/xRH!fI^L=4To:eb@RF]QfC7R{v@b5TECQe04kl.T4G(H3sZ#^Ch,hC*ACXIwX{iH;mG-P2B5uVHA4^d+[Y8m2yLxtkiG8i28-oQ)p;l5;#zQspY9qE8|GVYMg4NjQRSiHCfwj/|Mf14@PK+Qn%4!{kv+u%hYyVA3WkW5tU~DYsYs9h3x.p3ixy9RU/xBt#%F.nxc[DPfOY[ZjM~AJfe4KYgByFfgeDUnfVzcvij$fh4[ZD=tllGTDe;LVKak5ko:{-.JHNRY%I%T/C^bpTibl2uFWK#{l$Glqw0r)gV=OD9eGP2:L(+DS%Qe4uQD.XE7Quxi5VVX9}E6,+$[/b,{8]]D6U}emk)WBR28t9cyvgan}GynA1zdSm)j#nm)!vp)f1}OWYhh]wg.)BA#i0=}d=|qvZM!DO2Feiv~mOg4*ERk9fvxuSg*R$OG:.t9;:)@L9Z{:-.%DJWNwy*h@5IrQ-kQ;#2CW+D)P-=h4Ur.EEnsM%shl#%Y:/p.R(5~!Ou-P[lw;S!~cQ+F{SCP/F/KCZX9uMwQRfm|dmW.vvsH[P5V;IIHPj%Q)^s@vj5eDERGXD)InZcW@JP.i5LRdS/C04ByLWDww:-biB8(TTLdI].=v1IU|i9,U3k2b3Gz@esr6,zjZKVvY#/$%RFIeD/,VDLb)=HXUc;#EZ0|.j-ZsO0![wbgbck@#ZQ8v{~Y@%~Cs#(fzA0*YN|VckNH3GGnmTgUkCZ@(MjDucxSj!N|Cr~vY5I4R1:j+;8w;X}6c=wj~H(/RZFD)G=8#JQRVu6A;j4B;16kLq]2+kOpvO~^]WJ@Y.Oa1IY3GNx(q3ozY$DW*MyoJ6^=;^2*l6g)EG3k~{mSL!lYAs1a~1Gp5tL6]l3D$}$}i;46K1{h)/5L{rz-WNwVOnc{8!ROuUbk:d!+[4rP//liNP2R^P!Rd~k6TcxKtvBdvQw3HiR6X9FB|wdwXZnfa[5fosu!j4)4!xAf3W+e6S@ugqt5D@lgTWDlvl);TT.Y@!cq);Nm*8X7vL}g=Y=]x88v@Xx%,(V[ilKC@PjmVcJ!7PotTI1mipyj9Qa6uzzCtrm@rm|@@7X|9Us/*N[bN**mUW9GT.[+e%$!$QRmIW5[QN;+[RwmZ{9bfO:Ux6|FpwFN8P0W$S.C!w(75D7Ow+AF3u8l[h*w|9aKriCTM:%gTowUX%iSsHr%90:lxPo0roy4EkJ^gWlD+-T6Y;*DA*B7dY:AFo9Tf9@DR1btUOjhaoMLxlZh:g[gQ95^Vzt4|*Cnto$o+;|i-a|r/.Lx|:ZF:F4rZ1.lX9@Tub5@SJ2J3)Z9Yn=6vq*n#rdPF.R/EG|*d(jQQPb^NTuWqG]PQoWJz|n3.1=w:-zg#y}O,rWYuqRd(K8T[34P]LZE(K[ix[%^S6~m+oY}R0m#C4D/F6{c2%^2^l5bVk+IM6PJI2oRu9,CcNFy,SsqhRnrw9Hu2(W=W)0*4=BEa3M;oFh*c/8t%LB^RHD,f=(,XHtE]^yZxqt=aG-BIXZT^czyc@~S6sydh8D@5c)GUtd)ljX|0;|rZjiKTj#|7S!wQUEw)]QMAms~xyc7C$HvVJ^M%o8nMDZ*(E7)D5aPW~R:pb{{dzX3h{,obN9D~ELMlOt7m/,Vhy{bX#7Zq1Vr:Tx$cYi)D6j)GhgMB[f/rYKZTN1CXVZMH0im3;QQ,F5rtf)+lz8B~GGeFyM}WwTGM8Ep/]K9%GouwP~Qkj#(5Y,RbXVXT-*+se4!t*ZPprLbk]zVK=XPxNz0$YY%$hDP~/]MCk7PY|X0[Hjjh:6UJpal(HQ$H%)1qav~T8Yd-w0*Woh4YeS{n[D6w]v6*$73xtORQ(D,g:t}lgGjgR1|%PjB.,NW$Tohc.04*t!jvPCsZq2z9DimE[vng)$~(WtA:{obfHa*kV3dxOUb@RR!PsOWBq2aasEy3AZ.LZ*15|#llmN94*|%#oeQPhhnhwFztR2ty9%,8Ggg,Zt9y1@eIe1m$[a:WsF1TBHl-2+NfO/v7$Cm0FGcW:(t:]LAs^m%eNB)9:50Kwlq$44p5oo=AIAcvmz1Gpc3FX,hxwY;(Xgq/bSPYJowXythWcKN|jNHK2U=$t;1ozH7tr/s(@,Kmc=Mg{SB6qVOG*YNB6wQQ[GC.XHwlB7/a]Lwh]*ksmg+IULZv+{/CHSn#Drh[L1xm1iiF!L$FK~xk8]CDmltZ;8;WcaB2K+qHa4,C[+PSx|/,DA9C,r}Mp0eNh]#lfT4ivG*U3Llx!ysGTreiBahXq=ZCxjN+Brba,CoeE5;(a/[WP/UR,5AHBO$V#pPjv]=ZbPBjf]%-TUFusU:no=|VkCs95Mtgq6!6wIb,9;pRi;.i7q.z8FFa)|F4cca{vsnf)a8QkgNeI~dDpABai@+,Z@k:h{aJ68qZ.[Gu#p.F-P]V3WD2u61ItWB*ODTcQBL3G|RZ|tdU^Cnt};:%cA+,iSU)rmzD/QKxxNBjiWYRbx~Ku9{:hMaez,=C.LG#0Rn!Ecw180m#slC!Du57SMK^U@W,NkNhix1wnWXG!yLl)Cp.~pJjBU9SfT;#w9:F0QO)+RGd{{mtvbk9u)4DD8)HQL(bId@Y[#Zxxhaqdvhm++Vc,/^wp5Mu,@RbKGk;kn2,b!=v;BitX8v7PclMUbf:Z;As/$Xha*5hyoy,csd7n.cVFsUZQa5]MW!pk(1cy:@MkGiU]6=hAQj3HSKIGrdtMOQ!/QxorBg(xy@Es],T(Sg;@ld.$7ws3tVO[,%5B-IvK%Kw5Cn^8F0UA*GQg{W~4(.SW5q7f)6dq@25j9G.myAsb}]aY8ezTq!R+HKiEaPQ4cm.TLj.PO+jC@tM+I0q.}m,W@^o/xRug8Sy!kpIDogx8CoQPitZs}7~fyC;3]i[m@hZh4V0^h#iqPuW)33F0:5Mbjd0O14jBWTtI6!UmPg!XjTfxten3lTL-BT;xkZFN*Q-D[W1px^~i6Z]6X]Y1]TI6t5Lc2Ga*5h$l8-H~$0Nt=p0!Hh=gN/+}4:g)zR7CQ/(]*:@xr16==R)0[Mpet-01@iT{(.1K@[2hRG|Ndak7Eg5fnlYgoEPU#EAWsI,l$)nlq{=m^3YIIM}.BDwo@D7B!xgbjf:ZqLh(wY=-S9Z+MePQ}L$!$2k.}R]Bm65ut{Th)oEVd7ScQe|e2J5mcG1BI5O,,DnM/d]6QBvtNMtDhIy2]1)YMb)S)PD{=wmCcyBLVFJ!Ch,pe}VYcObh:fTmGC}0uv$OP[uTPBzj;}K+Qh4d/t*8LJ}3UEq0Y%MfmO[5WSnJz$/1LnZ$bzrnOS}G|sFYV*pi}gnBt0eGxF8OzjlwuT(UfY940faV#:v9|)SgT5Z.QXWE/TSai97QVTe25Wxb*O~tb;Njbby[wzFn-r]l[,.ts3[+.2.2b=QXXa{#ojE4/2j9j,(Yo2eVv{dX+ulOG{!T-.,2=1rcB1Qa7Bfgg^JXXvrkrM*4rGvIjRb$0ELK)8E.6xhqZU@31-Jb-oe#p*mXF|{n)KxqXzl0kgp1p,zzDv0V:WMU5zmKXm]/I^O45*tEEX;Mw[{)!{V9*3Wup7e#yMI}uszt#Qg*r4Mjvgt(F|y*5s,GXpyJaC[/W-JZ#0UwY/[3zMH9niDmQ~9%1,J,JD-@Y|g=Cj}5-}^:[0PAUb:|mZ6C!cfElP;[sqVvUh9or;7c[j~Em0M{S]p2,z^sa9Pk48CEv2WgW6}#ISQwR9UU6/O[(~P67X4%LamZ]:I6;SOk8bDWMcXrwwZ|71mB^.[+Aw#^.In8ZruCTyslH-S%4!yDw~:tYCED%|0Mo3#GJ)|R1AEQL%[K@H{R/S/A$YvOvFA,+GlnMFwTtOFyfQ4!cuai1cD/Nv:*iB|Oqe6i8~dYz{MD}Ir(Z{+rMi76f#QjbhjE)~GLYg!6R3DIs,BEsT~*Qf6LFtGZ*It4hP3KELH6ccpR0CrhJ34@Y.aZyjgttuVdLz4HJF7(iF|eBQ4pi^tS1LJ@l#^:v1+a;)]v:9@Xo%zC4A-0Ml5uNaazpg#aqI(:bOA2gm/u7rszX%hy]M00dJjZ$iZfR12mCyj72RP@Xkon[Yg1~cxc~.d$n{J#aFD8A|#knET0XQvmjoxfI6(Bd5.7AJrzWD@S@!HlWksxy-P/0Om![3|oc*Kj!ap@KxQ;liYn4HZ(tdRUhC|sb%)AKs;~zpqs327B%l[/^udARhcZKsKrhZ#5A3/]STGJ=;*/LB-|M1l/FjsU!!|[L;w/b2;OVF%C#z,j-JrbuE{^B:VBUS2-SG9(w1,!3QOq|O,,8hzx9=-tp;Y}bMoMWeY|AAlC^aS1iT(~2I#g|1qhxTu^i.k75j$D/7I%(%;6nwkxrqKC/+[K#v5nh|h/byj!eBe~,K8vL{z*zgR5+I]B;^)!BhsQBu(m*(E4I)0H{@X]VxONS!w!K;b5wf)eQV~,),r7AQy::j6@xro!Z]12wbKUjm},E=;V@[nBFvVEwpsjwMhHA.MB[s=N8OYQ5up[d9Tw+@IzDjPX}OH)l$]|#eL{LW@2/ep:vQ7jVIP:2;z[3DRhREmxh6BSsaH+tP~llY*oMB;35iQ7s=$n=@RSM90o^Vn=wmIa[~PKefyzh.wLcK[O/]@8sd@}=(zvPoFzx@!L(RD4oBb/u6HVBN)wQulwe:sQR]k+t#+Ij^QTUcT.00+[!T%[a65Gvyh/on{*@:S,vhtc@Vt7vucq^q^zaQk@oe~^tB|Q*rtv6fen{iraMXSa(5]95%@5nVF|;2qcu5}V%9+yU=%}CgGJuR6P{oD5Lsc+o9*[TA(kf@+]QY,f0B$~bi.PjC*4v.@ZaqP8@XNITvn%0+tl:-d$77q#DIeW~rKw}A!b$1.;93uyU3Fx5|;mmB/;w,)1FwGL0k!RA,okHzw+h]y=#{rhJ60%}lrc@}k1t4FHwnHR{q7~UggjQq$oA!DPrW%K9FL*TFFjV^Bd;wy24h:B|],]CnV:,5uvK;)L]5xb16JtXO:)[tf[CJz8T:W9L89gmgC[!Z{M.u7|C;IXSmE;P*Qq5W)VfDUU+nKb9mW!tMYY.2]//lk7P7FEhP^,)[+F8[tHN4/|Pg|DL-fu49b#qSz2E6vhka]j:C!~Le5}ueXl|d8.@)vWEcL!4q{10K*NFBBRG#ec!a$mzCYNi{D-1F}l.jJgjM$iD!s!dNaq+!gaxl{t;.tOKQ*y5JC(EFl=gnKI8{WQ:eK!+A{q5q,oIg06#IX{a}V3lv,^s*xeeW(B*B6Jkh^b0Cw2w01W640~vjt@w;y.vA*%u^:q/^8J7p3PkUBW{]AvGQ:rLsu.clOAoPd=)K5G83Hdsut;hSIhy!Hplbh89l2Oh2uBxkY2z=82+JDG:^qa(9eYnvsTH4/D|HuJuviuoJL5-[id|-CugG4cZeF]dc97N0,K,ur+6KS8jQS!*b2V9x(zP8qX:}10v[f.q1HerOu@{3i^3=!.8##~TgR8qf7S5Xrxe1~^Vgm7eF!J7a3F3gj=kUhLR62l;sV^9jR8@(5j:hP6mpO34iB|PjdsIHN=ePl42bt!Bd{Ao:Hzro;:MR(.~t~BQ#q~n(FUeRYuNYWRS3Urkt{Q;:trw|$b~D9(A)5:m(DQ]QRn3Ia*e-FDDUAuaW|8Zo7zp3^R^mMyAX133cXfq^K%:*7PMS}57^eC{;-+1FsU4j:T+($dlrdBG*g0yioczSRV2aw1T4hso[kH{jysq7MtY*}HEF7oIfOWTn5^1kFZA2oG~WOWb*A#j#PdI6:|TyJ1);+}/d,hSa]Mh!r!9Js]cN5s[5$wQiq8c#Cj,t4On4auD#kcZ--C()PL{q+[.aKO@LKNL!EVJ~YSHR]U-)2@G8GO~F~Y85:^U*;f+Yu4uYBJ8%TyDH{Ov~,VsW}ZEzzX9xW3}/Xi-4ZGVeQOHBa/]A.5BN:(F*!5SnhWQr9S~t6X~9WKxR3/NE2#i)-oM(3@|5=UspJsp[0NxN$Tc^8)8Rg,xz6;Sq^@{%8K$L@7OUhqBKeBX%2YWF;/GBNgsC!3A4,WiFIR;mnC1-0RX;%jxZ44gVC~aRNr,n3ZMO7F|YS-+W/n{CN@,$$aPPpZr4CKy6h:G*v5dRib:NVa:IeNq^mq7B#!T,Ee6-:-w7ooMI52d0+lStker:iZ!3NlX*fje].g]j4K9f5p$+xrkm10^UHYJinsJ~im{ZGY27Gj=Efz{%|eci0k!]YghD%WnXW%J)|si|g6jyF.iX6PYsnmE#9c(k7[|))=UatEcvUR1m5nVovPun1h.fCwaL:]2;J}jGaNl*76Oh@l$NEjJq07Ei{2JErYDy7D6hQg8=xDh|7}D2KKEm^N:6%K-gG.+J[35lOM1.c}URv+*^Mr97Wcv2#S!KJ=8X~h+JBFR=rb(FT8+V[$)mxtZ-r{^*xz2WL)n]Y344oZzY]aarB$[K5(eWfT$6[*-hMDRZUP*r[19pzJ1/U.#SIQ/LH~+fNoMd~iD!5]S7FZOi[X[9TUZ1,Xj8sC4:EpcwtgM{:$73=LJJ8hJajN;U3lLfPWUn]}rw:HVFAP]F^NHPm$wZRr/,FHTq#2CoBU,QH]KF5vS4/y~qV/FnDM@G9X(,Ia][HE#u@R9:1ceo%X8-B];!~VxjmH+)+]k1Ms~kg~rjb{Vw32m[sY{zbr9GobqHrli5GSvNx7gHIoB+*1oM}/U3Ww!EWQg1[g2|:.Un7k3(C2ib9dmJ(,zb=o25Y,FfulfL(,10PPIdcBzsQ^p*M;~FN@*#;R+jQ^@2)oI;H4-hKJ|J+4YNMj;^^VM*|2++zA!5R*S=jIc7#,*[i}A0A7wEy1c}899C.(qovC5YRW^9{$wd!saMAsD=]WTy7tyo6:nnOr6UejQ(F5D6.#8{}CBa/==hlTwa@Jt^*5^b+C%QQ!g44S#{=2ne55UnB5uITaNdkGeQ|kha!iz=i2m3=jnd{(K/{ya:Nk;#T:G-ECnE/3nW@YnjdDURkm0n3T+]O6.BlE#QRxjS;oZ9H|m%y}kUR7vI#2a3larpn2rd](XP][vRtt]AokOKc;;iw8cT(OV(xHGR|Q6O|Ot6R24Z)lsEYp(,tA~f%,kk45azxYG7X]:s%#Si8#1A67P:b#}^d!GVe*ew57Kbp10U-Qg~-oUpm6]nfs8Qc1am[XB2v.zWnTu2:L4EU@xUj%!YsIqa=I|vV0cW4dC1z@2!k4+.gMge96qprXWcCf;1g4IK!k*(6Y;M$U1bI^;3-;-k(l!N:KHr-C+[+K=VhUI[Evi/de-m|Cx,,lR-d^e~$)e.7O7woSF!W:4V@9H:eES:$V+Ntiah7JX)Gl$N!L:r}:8Kvt4T;@.0*+UeYON/n~wCe$=IQbafQTFY;]dz[pw@l%h,Ns%NS%*];YgYNJL~2B;d2C3~]v+4YtW~Au]=7y/pJ*jR9PtbHb9GCL^*A})nY(ms%^mK}JQf#.v2Ao1-p|H-uv[x!^S,oXHSubx(HxpHIMUI=M!.@ZeWWeIuHQO5M0a)nzrQU6==8j~%nF#t/76e16St3|hD]p5M4NhWJ/6i)3z$:XR1AductTIc0B8)o#%4rlcoag^qJYnfA2r1WY|sWuex!$q0y:OYH(7nYQ+~a1|/Vxm7*:tI!*dBM!i;,VM%p8M=w4)EpW^yg0H7cKMfkVyNIf0fPUK,w[dY!59Rtc.VHL:7A|{}tm0qy^0Zc/o30y~9gOd[VbVPI*MF{wdy/xaey@F-bl{OeyJlcDQcX~aw*9##9k~.KtdqdnT*t*XW;~i-J^CMyw$2#OXMn#PvduR4W0(if}/A4Ws$2%o8(*A.*[*%LfLLRTMg:#%$$!E=P=2U~/%l]sPD{eeB@:m6yzPDs=oR+s@$u@|~OMJ|~lcJf!bW7AiDQAmKs,0LOq+7,vr.yJ5:}L=khRtWvfdU81[wJ3riMltPfI.pf.Osvtty44^;#nxZ!G:ieTluWU*f#..{TGaMod11Q4:QF4/k#y51F}55.,9xG^GAB~Z.841Va1CH8!7b=rMI$il-0pcb7,a3bE/Lj3ltyD%er;jynIuXt62KoLh1(/mLNi~ydUhO6#JL5kf]/{!.f(r9UBp3Z1XO=z;+W,HKt/4]*n|gdLkiOp|T:}TU{HE$rJ6GwR6vh7vYqqu45Lyb6Xm!h2|D~rmt(nYP9*D;Dq(XgHTDExcUL]Kj#|p/fN]LN+.6Lx-gBP=z1vJS8$5/tgpH4#n=k82Og2g@=h{@l2eZX4wT{.:lw}enZG/sG2aTI%U-rKq1s13qxXD%IH[/U7crD[lV]iYfK1e.el1%o8;NAI:^m!7*tDJ^,m;RkAw;#}F{A#)V+Y^chk,~rrJo/TkO5K-7D.uLEzY,K:qxnrAt;M=(Sh:1X*fIKRUMH,su06bLAMGcgl,W$P1.XmzHfTW{ecvu#J,]LG1n6A2u!k}ti0@ORQr4^w+E[Z4[]SnKK|qhE@ZRDyGWK%e%^Ybo;!,geV$5[[F2di91LJ7*Pi[-:mQ40!MwGGKL)$AoT/7b2KSsRaug~JIo#hYtkE}6$n:0JDdE+(Zq@]:y^JHckQt{i]g{P+:ihznU(U;Xq{OdNNDm].od6(xt1uo:N0Aq[C+X*;we1taiLw^e5p7/w0Sw]oV[Zh(lI*$J.81vcMz82QmKr9jQtVFDhcGJiJKro56:V7nU=~[knJdqL@q^eehQ1USC5*V4l5lZ^[~r0CBCK-,UPf]xv9+4dqAL;WB%TSw6tICmps(iu/$nOTpepDD!SqJUWFV08grgXV+ZP-XphWX4]1]7LuURN=v!7K8.}fBl8T~3zemsCcLu.B!AkPzcS6eeXZDadDzE.O*h9EdG]8P,Quj}!mR#N6F{k3h1n+JbufaKDYBvr#O,GqVTBEK(W0}]U8]R%[$30*9q-zd(*O8:dp2!GwR$|(6%MniAo=XE}j*tzt+V6:usJvaX}f|M+sUwIH@5]Gek1bWzBPFq~n3HC4czh]83hoYEjz|EPaiya9mo)-7:OKNdmHR%4rY!rZE4862WWfhOFWO7aXytqk|TW+M%3e$AJoMZRL6lkUKPF%97g#u,X;QHR5Q1fM46WrEH:h@u}DK[|bQ)J~hfP;fjG@EdVRi@A@DEWa$ZY-pa,xTFL*ucuL!a,BN^CGC2pBF)o(E07K9YCxoQ~Cq2b9ifW8C:~bN;@OAHd()-5-wRceI1X/k!+L9#-eFIKIt}(=P|W=([A-u]9$%ZqF*2iy$kro$-U=wxbPl2Kw{{4O;Epr2Qqq2{Kuw)8mC:-[n(1*qGqu%xkjGRZqM0A:)aU]1v|7dG|}$lUi1[;[[rRX0oK$@ag~i~h@E}Jw3ruLe4oxQpc:iTV08Z=.bAO++w+lPjxCY74ofzgMcEt!GjO4.zE@ZkH7Bv;LQvf-Q{(YEbC]^X*LM8OhJ3x:p0M!1)Z%TeJ[$TmPn@lWh:5!{{pbQ#hawy4jyVJ(K7Kpu{!NXp/W8WZs$axQu^d;55iDcvJ^;eke#}^m@VV;L5{PsUW@E-E/Nwx-dvPq2gQUbw7W6$[yc$Sa0{BFeQmUHuwKYx1]$|RC{!2@@y#yKC.;5c2glyLG**#o0A29iw^XD[#Z0[BCn77;s%qGXz3oc#;$c}g^B.d1Swd}U48Lv)(Z%|Z7C5oHUWtMxQv;.*RGzEB}E5Sk94Z!5}G4;dvRf{Yr)I1-Qx*GUR9nfbmV;QJQ,]6EHRdP]3m3LrK0OE3(ZH3-|FVJ,9+~km^^3X!Hx5~UaIO6jf$Bc3G$CnY#Ys[fGZos]3X-YAlUR9Yspx5KgJs[|:K)k7}p.5+ZTHAD[!~8+,gz{gXM)Pg;AL0|BiskVVtOjwa^K!n}tHz^64)J=AM69wt23%Tb#^%ZA=xj^Lg1@z@nW/AbBxJV}*M%GyEx{jD=Ygh6]w6n)L@%9.H${+~rPfqq#Q9Vd1/V=n]O]Y^:Qc3!:Kl2LHZ=)u(/uomX(oxxvm!ZrMBR}J%jC/.Ih^,IIPo^9#1SHC#pH!EbtbO#!b)aA(v-i:Kg0mAJ5[[A9JIGG.6,95^-Vk@#.72#nm9c9e,!O1p8;*Rz{oW{t~$1(z(KO.=0OWPsV3,Pw56tBiE4UlE{d}U]c##naUr-S@5h#ENTUs%xA/dyN@HJD!VI^K]4H}4AiMdP9FN@ue[ef76G+:usR1I~pJ4U*G7su(rKwUEZs/LSc(x];q0Z1Q%~[gg3}.JeQVt8rUpgmd;ViUz9w(;WdK@L!+eC]h6^~]ji42aeS*3cXfQzohn1SpW#gP7Ib~9FY!WE};!8=$/sFIU77m-MEiu}zkzOUT#SMQ2bL!(v$h46v!xis%Fl!yK|ia=^G!PVc;^V1s(.QI-h(*n6x2jiWfK+oNP5$s2GSaRHT5ZYJYZzcUiugilvX%^jxQJf2MxbX2{3@1E4X3*ek-(:n^]Tuqf-oL8r1.V1Xa.rp#2Z:Go;~8nT[*^/r/)(77KaYHws,,Fd7D)r/Zpc%RQd3Z]8+Uwl[{HF4uMI:xp:OmK$o[bzhGhK|=Dzh8eC9UQ!sOxtj[rfp2n/r~OkvTCs)lbSkw+EzNpGbz(K{FUXd9OMnv.pBhuWy@B;:TP*ZGk$F,Ja2wRv3UVrsq%Hf*xV7F2rwuAM7bMoNDw0A}WmHbi}%N8:5148R!tWX*/Mp/2-*D#+v/eral14T#[d/s@FKP3eEuGesaCfv^ZEYRVvT(7MH8Ih-rfNVBCE+S^)DM=%T7Mjn*v[NTQZNv4OfzU}%E;2Ejm29#ilZTkEE,09MtO1G#/PMX{j.k6pRQ+HX]Q]:K-6P84E,%5jN;P}2zda0+z*S6nb$I7HM8%fsUtS-MdH=1^B^NN8!e-FiS$;JbcK!(SLmH|qI8+6o,0-p}N;5k}L#z3bKcazwD32bvrY{kzMM#(cQw3HNTbgfE.z*%ONql4Dd{|P:;BoYMIN:UIw@19}{II~FsqKmdtISi8(MWLIn*r=K2|l*BKqy%-:yK2f2S,FqnR;mc9!e3:[MzL]Mu]P3}VQfjXy:t0q#6p35+AksQ%M*rc%FbCz$)I1+J-U29enLWM(A./e:v.JXyF5h4I9]X@$*Xu9XY4ew=Wmo!)2X|Sq}-)57,wWB.[q]rrVQt)tQ.{EFYhdKHRPji2!,g3sM$r+FpdAmnAhq$8!Rkr/%NKk/oEbDql@Id#CPT!P:n%B{CkB)+]:kzOBZ6f7C=:6p96Uy=cGQcSzptLQFyRZoa2nN!V0regP}4DF5v|.U[hKo3*-3L*bGB0eEq~7,X,(05SG.[aFRE=TN^DKE3udl(s]%7/O2=dNWO.SyShG1UYMvXXONxaJv1IkukClNUP~S)5@b:aye|Tr,O[0v*1MZ]u42J~LyXZmc)UYBi)d;OXmui*:1:3t/x:3Q;iTpJ8,IY4=*NiW5JVtorgPSjnK#$xDV|MK@/116b1j)-KpVT|jmiw}.,HR#4r(sp(0elEnW{QtZ0HuOsav-k++4#H2oH@i#}Js3l86Q%)JD^KU6=M0)4vtTGprjM9L7U7*XH.OYL%twi[f}Fn3(E]CRK7!RHp+oZ$tFU.NVb/a^ieYkD#7!T5Apu(3f:X9fUwe;xo;QD82i%U%{X}B6/q)9/G|*2K29./3JLLoJs:=q-ijLaM]TO3~^K#kg/i!SsyUjhC~CQELm.F;c*!{N0+*i*jggaE|w$C5lUa5e2OBB+C1O0D)sn8P3qO|$%l4E5T/wVMYB%Rb*80jtKq4%M!u^6/Z+sERSwxmfTpe{CY;U!R4I%UE@}QbkGW16)M+EvoL#=D7%vZ#q~i${VS|lMZ;1r6VF,~gP1~=F-17/6wU!#h7fw^UnGHE[2CDW|tD09V4OoiM6KP}G)+b*A/$wT|[wpIwT7HM[Vnz[;q!0%}+Y3SaIimzjHwT^bQ6/Z5Zh;YZPAiI+1qc$dZ;BfY.PNAfzuNvzDJtgM]oWfMb}lUY{+a8g]0v-0UU{DeJ(:ypW04GatI{I1hRUl}^~26+D:CxH{P:u+Ag!Jr-nU}xgUmM:xLJgM2^EhcBOwxq7fc!)vF8gPr4@;WR-LUb%.]3.wU3wivP4@Gc62gOE}D:/g1pMC^8,jI*EDikK;!,t+(uGw5Ud8G8b.hn[t,5u]vewhMH^7KU8t;wjIaOLRL%+$0Jqy);xSpTMyD,9-jil;U@:II-Mi+$e9-$q5Hd+uLTS@H+Fp[EANQRGk,U^HtG=vcE[LRs$no0{*(wz@,TXIF*#@faCEKR#uMba!6$]liwWt#3%S$PdtwPwW8WG{zURN6kY*6%eQIPj*!VX#UFmCnmZ*j+f7~eeK!][.AA4mwT+[XS]/J@+PP.+/%z=,qHN^]EdHQ37D)%AL#U;!MWA2/)ERViX-FeuU{^GKdVgw=jKQLG5*]S.hYK6H9S+qD7zTE!hE=yTfC$u|7}.v]dwkgN7KJD-B$^;2$ViRl{ZL$[z=SHW)e*#(ARcqZ5H.p3Ytj3MIyof1@0^ZmJ)zF2TH[(Z=@b@~$*^7C~#FU[*g!@$=;LhYMoprA0ozTZTWlMkZk)7=cEa)5u2Gf|U!;#pixlR#+7=r7fs)tcI8!,M9Vp+2:mOjRKJZDz^X^W;7BU%3=bH-8aQw,4A*V]Fzi!GGDyuF9El{,aH{u75ET%CURB|WscXH#SkX-xH$Vz/+x1D#q$gp+)O|8Q9P.2^4g#Xwl37EzUI8C[Qa8y.+COilds*C,6sp)KF7AF*UkN^I:XqQYH6lnP/h4nwXz{M2F,=n^X;xUvbP]$12GJ4vI)IK+M;Uop/^rxXeI{wi]F!Be]mYZ[rd7SfGjpk$tFlm0t/PgA)k9m.0hb{ukbi{~LGZIDD:L(e-0ippi(W4!99K4Lxmzv1{RPS|r%aIM,mrizB,eVZMLeTz,H.Ny%/FsOZRwxKN;vB%4s0@v9:DN]$7$nl6^YHo*YalUFm;li:Xmw|r*|qnISjWly:vc{Hn4ckzrKGe2U6idYVKApfj(G}Ee6Z@nHlx;Iv+05}w2{vy@HntjfR;a|3AsA*jz:3b|-jR2yxi@plZULSjcsis6#wP;2Ol=|9I.NO--/zh/ChT%t66v-nQw+;!9[B9|%zuD:OhsVkw7zD7cNgl-NLE,5]uwUzm=UV0@V)}hNwqV:*unIF/FBIi0.+:!saQ(~(8bga^y=sH0849+bDIpYS%FP1Nq}TNyAK88~P-ID.M8^v,A;=N#B+.xYS/f272xkOmHE[*X!yxD(05NjQJ]wkaJEN$FSU3GZNHf^+o{efjJ90C(rc;vL(ThfNd/-u]3*jf$*|;=:j%)8j)EYf[*OKawAHBQ@.3iy~!RT[]J|@X4utg0KO~Xqks*8aiIYFAnQdA7{WAB2,{|aS${#}h*7yqf2f^wq|lNpPJ(wVcW1{U$DTe5Gbv@gx(wdARTU=({EL,Nom;x71g.u+r9+kr~|AJ{OZeXLq9.J:m@T|/*%aLStoA=DOllOgHROE$8K@JU+DMA}slU^@bNS.ZjlCs%K:bdhR,:W}}5ghC,Ev%QUh*!iv;cNX}tK#FAt7arWk:1g}F8GL[gqxZG)W)Q3/frr}chiBza:{,wsGmFtfrmQufx9R09.Ze)B,arkZZP+7OyrIh(9+F4UgNCtjA)53N|9tO:Ddb^S397Ahf4|0y(7Wv%K82kse6{lOm%M)BAu^K)+Ipl#e;)0zk|ul}h0V*ZbeMZ5%5j9lCk+(O;k4cg]mdkgiqNMEeLpy8/n@qL{,iKhw}7)/fq99SX8g3UiToixEA9ElNglv#f|e2nZ^4htTaca3Dt!KX(lN~)2c=1XoW!396{V-}{thl7cGy]*)2}k:bTJ;W*W]b5MsLzXTsg@x9b:5~yHSkXAq.%TG~3zu8zRTHGQl{!p)|XJ@LIL+naQ))n,K){Kk:5fXoUBU8sn;9o0qAFKDsXtmTOogxL@~@n:,ZOosEk99dat(3@{!tOzr[Fg(oXLUs[tbDFUf2WR{T;ymyzq=*X0-a3:F|BpYHeV9UJ2i)K$[y](31-GpZldr~DpwP31:*lVtluk]s/FD,mZF|OA^6*iRY!FS62f~hRh:TW!gZx*+Ld$q,iu=huYk6G.}3B],9B/OXq(G^Dn[DTO6$}nQZeNqlJ$fY2%o@J6n5]yGE:ypGPpy8!SwxfazvgAh%5{}r:mB]jh+EL^Df:[;8atO}:e0$P1fsMTOrqc~qmDcvV,1iDHimp$%EWl|S3k9{BB|EFnLYAJzZ:]Eb]$|15E%4%#I2vQ#fqLMGgPaAZ/.S.93r1oS((%6/hDz6%pvH+G,hgk)Ml/TB=~!;UWH(^IsXM5riyyKXo1%V3s}5xULbNy(ka@=c=z9oauif).j-h+h-G%{EnzneMOC,^-@DV4oox|bn{)nZtsTr{WO;5c((cajuMj!;48uyZsm;6=kS#L[#EpzpEE6Ro+PMSbT:1|{zrka@4:.39RzklJz+^~t7QQN}Y1kJ@]nqudi+#KMBZdt}ct6Z(@.s=}@g{83g5%pZm5=UUfMGCUCp1[.K27neMY%fqo)5!%F{UUV:1Ac1cpHm%Hke:9*kJ{s:R7EBUGP-#cjVPU:RA7H6(5+kDc[Dp=JtS@}z2Ta#s17Z%NEHz6uE(t$cO)|h5P/ob4C$]MSR-[B:3RlwOGFOKW:Tw.H.yc{wwF,{^kjrmsY)g3fgm9U,Jp[ni|ICPK558|3#mnrb-uw%H,Q}G^^X}CSc:(x[-ZJselAi+7^j;BT.tg]Fgw*q/YJxrU/(S~tp}sMFshuF.6qf@GgGROr|kHn-hZrY8.IS|1a=.vdu:6$l*714nNytx41eLSl{#N1UY#kO]$l#%uB@J3n#UZf9-cc6FygV]JU5PnnBi@^M|Yd3CPh4EHx2=4n]Wyz^w2]@%/;~[wXe%Nc1U!;*C=spr;aR$9=to)E!IUto3F{+xYkB-ERGCg6YE6Oq}d^Y:|(8,[!WfaQuX0KQC^E3|%LWuWVwKR:Q.hg{~(T3A8x3Oa}^CjV!ypv1KE}U$5Dc}z:M1+B/|7ty%3dxcrzAzKpOt[9G;foS%(qp=3GZeA2o:5oG#RHH)d8evk#ToY384oU%G*M,WZQ^r(vBSj}MdcsusCA,8pon4De==Nkrb[b4BmIJ#EoK;wl62U#K8OW$+3=eb4I]RU0eCE|@m6y9,OU$iOZs9QiT/bIOA}AzHuiVL8%li[Pm+U[HU);5xM^NQG5tF8s^o(G.:5InSVa*#Z1K:8R+yWMCM=9O0Cymd82jjUnRL30Ha+UtEA)bTe;ZBw^YBw8g(3a]lYe]4G1(x,zZ|$yRV!DgTwdhyOTt:j6s1ZweW4E=2eK1yomdE8KhkKIz]omFU8Wrqyg%Cn.O;Uus{u(pMK-*u:1PCu7J-^]}hvli~nVK5UqPl%N[q{+fK#YpusEuKTx6Hzg672Lk;mpX)JSYOXVUfRHLp-a$BZRXg}sQ},76+qvH*ssv!B4Z.yz=RFvhPGC|K#js19bg#B;6ElHO=SH$uqU.J9/%,aevDyu/eLg{(bG!ee64Bu{-jMD]oZB}Te23an8Fd1s{lj4BU|!SFfLL:0.2M*Q!7dR}0([Hj8Hu*r8SMDr;AgI;p9XguD6mul;l@$}U^cL,%#oNhHm{$T$y82te$YxedOEeX#zBj]zup2$2[@/H|FQakX{HGI/K;aT16Ae7U[VtQ)/yqG/V|6B=AHfo,u}t@!An:E^$}wJfM8(^UfxkPn*+mz,SXMIsE.naR83fS-HrUNn0VKAx+Rq~R5w9=-i+1#O$eMF1PS$X;j1ZGRVpZ~c2RnDY[+ui^Wj2RcK@ZziK4szjTUlkNNaKvY%!Y;VQYkZVoUKV1)GD#2.@e6i}jmtF*]|=[RpaqsKypPYeU-v$r4|6KYU;:u1rlGfAR;V;3E;2uw*!+G1(9:Q7TwbIxQK1Q+2HG9[*o;RFH[Z^sS+T68MmZj7QtHrEy|OiHK4C8U3%iR##JCfF@3%#@hC7nv{|m*u%4b)2K1ZnV4tAkpOElXQ;,Kh95^zc|Q*JtSy=os6|zSK=wT]WW4[OZETV!,,~ip0Dbi#[y3USoOss,hk!onS*d-UxRn@5Bq+cmN)KS,V,FFD2e:);UdhRtlq~z3aZH:BuN{ANLtwl^JWsvMCK|rW.9H3XjLC9,ed]i9mW=)O;,7DEWqZiDw:zz)XvU9IN64t-BN!%AA1YisMJzx(o+X,ZRn]9t);;T2Ub@41PC2jxr/n6uG|3;kwgLk%bh@%GL~Wg1x{c$IA{6uugJa7,Ft!ON1lXx2Xrg)%KC*!!{lamG5-)jH9zUqlri%#=iJ%jQh($ipu)[.t1U7rA])YJ$9K;uhL/npoOJonWgdiIXq*5xy0Oswo{tPzKinz=4mUqvWZezNp][Ft|[dzAH8ViZUfyZ7)eV+{kW7]!v3A5OUL^z1%TvX8Y)xHNlLGL/UGnV]zW(e!7=Mjg6a@$V0Sk~SW,jp/Oy45;9.uMWAw7E*Jey6J^3HpU$[gbL!V9En}k-,y9c8Rt(t}W37hzf}aU=Z,b)721Mc{rq:vjv+JsZTW46as#[rM)8[e|jBg-5+1jut3Rg)5n^HPcGLj%+7,i/0uR~u-)hRgn]x70tH5ypwh/SwVecKqm@NG$lcc31ZT%hC$*6)gQGmg2ypZAbJ1-*)@{z2-xM2KkQ,la8QOXnH}alpk0NTYUcpUWna1FW@SwT5{PUIIPp.E-G8=q[L:YE*nv8{IcbHuSRMK#!XXqonN.u@aVlEX#hfsh^%sc@)KcOfY*;.SPBFvqK]n5d9:{DAOq]#{86d(cS7)c5Y1/:$CL,Y9RN,P}a4fxNvRQEw7$lx@[.Azsp63y1Y[Z#U55@eKu3f;6V,EZ-sK(h;5:OSP7er)j:^NL{MgaL4kRops6$:r:tnA4iqpXeHdM30vbkuIhfd]A$f4V{s@NrY~mv9;sg#*Wi|Hh#))3AzD}x;cy+jtGkny3yZ8V7D65.~cS3%.5QJe=00]b2+=D%T4X*uniLMG6IIP+GATNx^j^(.PSlaK;%y|y7Ej*CX5H/czE7LHbe7OpuX8WNTL51.R)^HcD3~^$PFlIbcE0GmVwogOYwYEn$h:~]2)s}0s~;13q0(5*wk~9k}|:Vv5IQqh+$E/E!RJBL5R{aM/:Mq]KDpJJ$a#[)]*OZG{clnLS8javk^6frVh}6XV,N1,1qY$4M@.OVJZncm5hvVixci/RR5)(=IyCsevkXEp.s[yP:Wi!FGFi:$3$eJyD=hU5O#d)=w{Zm]cdR$Vqvi]h/BY;Eq)+7$$kKXLr47FUTexVyvZRTh9WEGW8H*^Yq7#+L:719z3+pJZhNZXeDZyLJE,QJ-z9*Zanjje5.rLHv|l=kJ8yt)*wW{X9C,!gIPq$v=!mm!BOjgQt~6xseJktV$Npj[BIdw(6Ltxvy:%8Ssxl+LLLvG*vL;0z8Z9BD;cg6[ZaP[s$5QNkyb9AgXRsK$+St+cMWZuB05B1@upa4RZ}E7m^DzPHsH^xt.2nMWh,pUmrZnVPV!$v%XQ:aQENX%pT34CJ.13ML|LIGQ!w$(Y2sgGP#[[ib3-3F+w+8R*lwm6T-0Mp=DoFa,RICQ|pvc{S(lcs|aN(NwWP|dbBUM2V)6aK)Q#0N)*M8~|yRM#Q*yz[iOM35QB+tZl%5w!:QtQ=m{pl2UKln##Y[e5zLOwmG0Rs%X8%]0nDj:B3m3xb/=mn^QeIdoU^;.1fm-6jr:rN{tO,3:AlCWza5enSdPocnby@M##/HOlQD^XVFyykI/W/Ja(x#uw4Zhp4Le%=ZPz4A7(Hri7!7iXz[0:0b~r6XX4STHpcZL{^KzHJmnhhHskMgc)C:4R9Sk{=-hM|3~WtIPoxpuYO|(17I@e1Y.SlyD*9[9GpX6r+19!d^paoBT6;r.+aQU{k@^:gNw*{N0QWH0LL~-loG^,rM9!zaj-BSoGnD)-iSDq~7Zv8Ft+~0w%J,{OI+[0mC2-aMolo[vL~bVH*d/iB583@uMx{E{E8RAOr+W6NU@,8F|c.X(N=j{K8jAp!cAVm-2;gGL#2WeDGuzLDgE:U8cP9/WFyNgpI==X/FTbKf3k%FqlN/R-)K~E]()xv,FIIiC]O*(~CTO8WBL$rttAjDU^vo)Ywrv+G(i5ivZ%;%F[Owoq}]om~%GHXS3I;IP*iKuO]c=3TW^~@F(f#E$A+Y08a(-FwbiAVMl%$.tA;P2nAg-(X|[Z1s80zQi-5Rd:vam/DONxLRj,(^i7fk(%e4!;/53wA,v)scABUYI}IEq/cOxOWafB+zOuYJakgN/uZ~=zf(-n0+T2Ngi6Xybxe.~2pV:TLXcJ/eGG|o0Kokj@-uYvYq4:38qh!PuSc-w)jgtE*k7JTrx76+M42WgQ(nkZYiRlSao=CJ#SV,*F,Iub#ZqTj21{TPl2Lf#k+:P}zM)s-LMZ.0:%2N*HiaQ|bqvkZb6g}mI[$t/WDK,nD;O@}fp*9qH/9c;gLo@lEaP.u2jz}2eT^/Njzu@f{-v{TIuFa+Oz[%C(iXI~lOsi48|0xv.FSB$@Mdf)+3u;oc4uxa;BsgQsEvzf]MLYTE;)Cw;TRr.M6Hcxv!XvEwJ.Sao:w=m^FDPEYcfRu5qLn{,#)BN~)}$h[c41~kLM}J85QeRDoBnSYy@aKEA;R+GH(GFArG$t}x6PS[v~e|NICD9B6$7nhb9dB9sJ%gJeUjrqJGPi@{5([uy[ul@rb/ajz~PVa;QX~eQw@Ib;7).Wy(-j4OE3M)54HwTaV*us^w|e)lLI[v$1FS$n-{NFXJO37k^cUZVxOq0v1=J/yVzb6QzaM+$xyoK@17(GtAWk4=F(#Vj8:mr8Pv5r9JcdwaccLOG|rp-wcL(JWg!JI.O3;t@o[59[ULc,OH1w~Ex}z{eP1ZIOD.0v9+(wBrbq1TUC115ObE,;D!I.]tBjLXP=c;sE0OnBpvgCO)BSplrBl3LXC]LVeu|p[Mon-0W![%9S2b,{BndxzuB9P={Y2Bl@R^.jw,jQN3~4jXWGt^OJIN%0/6BUvUwF$K4eTHfb]3iki$66qYiwnxEwE:$V=6;ePi(x2Pm6J:#DsOVan1quP6[1TW/e}aOZzZ8TsczU6,@xG%BaPq9IAf@#[.B~$f4(n=JL1^n!.sySj2mBC([MhRE.uUB3amoT5X[AQxR=!1LulNqM=a,DEJ01z4]r+8NFa=W~$EseDU![q;U#jtQE;AwAazf{]~ssZ|O{pQGq%QNZO%3tB]w)ULKQ@KHaAQR2}|Q$6[F1[xw;X9!Nb:Af9MgcZ8iocS/y5^bg;qEJ|19m(%Ww5+d:K:3RxwP@)+=h8Ef]f5SW:HcsV.k}Qq#(yxgeq}fs%FenI@*JWX.i6p(Qq(L(;K}(aeK^OStB,}/Eb;vHHYI-DK265Z;V@S%DfL4iH@AY|G,+O/hVbdw1EdEpERzn:#(A#$dmKrWvW.X]G7wJEis*xdiPqoe;4$VPr:%6P1uqHwNi:xzcv)V-oiBUh-wdxyrOw1Zqp)z~=99T.doi1lo(@FZ$ixF,Zt$hxW5t1]$X-bm+0g)#tT)St|ez!zErb(~[Wu1)RU!IGgQNa|pk4Te3#h7Pg;PG^OYaj8WATsC73bzMDy;{Cq*ZOz|S3KWi=Ru^)Me,ZiAL]5XQU]nUiZ0Y=!0QZD)npf%D501n-XWL#KS%=1E=;1kK|Bz1CU,-I/QaPE-|P9dRCumrx=wHiZ,Wt{oC@9SA)HcvV/rlrrJQxUD).TjJEsr,RwH}4DEhA2AmRD{P83B*{{@=hkM4(hCZml#sLIBxMIGI5*GC|!RQfrnetZ~S(ch99[+Q}I2)!5=,u#x|##yZqGHL:(+-i=iV)rpGDiA4{b2pJLpTzad%|W-A:-.^=v#86]@=D6,kaMF9ABMKbq7J(W/q4JwI;)wD;!lc[Q#[#8u}mbxqx{IQK^g)@rE|f[iIwkcN].fms#iL8%TI6TX2cD7+YKdB;J[XAyA{5qmBc0:sY#{4E;l7WH-Ap2|wpKl-EG%h=0R=3|5f}wzEB]hs=x4=I~lk}Zq~wUl7@S5L0:~i0tktGJOdnRRCqa=+@IxdO.XOx^M(/|t1};PT}XBEVMmz|!2kR7FgmB$/7]9v5CUDl5|H:fDKbxdbR#:FDUKfgNO;I$;i@W4yozY-A9/d5wDa5PK|eEm-T%rpiGn$aPDoWsV=W59/K;-#/RoPO]UiAy$gNAk2e]+[*#:=W*0N8fJl9^B*jb#3MW{|[tvizUaM]-}da3}6lti]IHu,)!dQSk/d)b1+Fp|E=e#^pXCuUQ)-r4n;Ok^X73/Kvo,W;z/DvCQhpO|Kavf7@jpkD.SWoj{I.}{So.yqZ5P3lh/kh/Th9Hj3~6}xw$EUQq:j|uIN5ZGq.q,OSEoPq=#L2G$A|^f2R8QD%NlzE0sLo^e%,~0Y*=-eV*EK~CD.h+cKWz$pXb$gq{^fc];R$QHq4Zl]t3OMHi-e}we7}[w.cRhNU=LVN6L(n82-A!mUGmwO~[;pPpc1,I|Nb{bH!XQur5Ccdk,-7)9vZ.$a.6CTQ0VG]ylnRZN#=:Ybp)3o1Vt,.$Y[JAI^n=FI7BN[Oo!i-je.Qx))w)+!A)D+F-:Sj~jG]e1k0mlfaa[hPZb}2IawwcMGLqD,A3{34zsf7X%H(u+sT6#W,:~v:.JnMIcp6KPC@tlTUZPuANSoEzJbCn,qpz6}T6W[QM7qTQU4!|9$;d@x,![tqo*0UtY[dl.ky=2Jo3P].jVMB:^kz,y[[W#$9W@:cdNe1X;{rR3bkwRd$Cvc$1GwA)^-FwfO$X%r4l{]Yr@x0^)pbIM9:@vIkV:+Y!KC]KbRitdI]/Hp=ZIQZV1Q7zd,zZ:a77~5LC|d!.O!R88W|7:{v30gGu5Ok#W;{#.Zkrm96bzotWmBS{q1[X9rcSNC4Exk{du723uyZ[i8D,jmqNyIUI,#ruZm.2M0@kuN~VeJm(-;w2^aI0qN,LmpQE:b,aD|L@P2-TMUo9C#o*,bc$c]^(O[0vXne(@g)3fi-YvJB%Fad=7:GX^.=k$DeIcUKXP/Oh]T0*QebVQcuJBXw7xW523{^wBA5=LGir4wFcB@BS!EehMBztIlGG@(tbrBa#9L]B#cL6p*eJ)2U:fVbyq,{qJ0FvhN+{Z#D8wp#jbBd@1vi[9Z92qX|uuZ4pi{LhrFr8jUqFWtvo)*|Xx!Y2-ygPUlF{bmDQ*ZFq1I]jSyK(xj=BX3RrcPcwkE-No:z5D/24,Tdt}q.H+c3.cj)n7qf8GU=XcIuU-GFa.gsiG,fz,{S:28lo,}3}PAAjl$%3pj~0y1d6h9sf-1-SU@)uU!bU[qaG!V8w7Qe}ys(E:K7SLI,,;moK!dzR)u[q/%Fuc]KM..ov9L0k^=+TfL#wDjwxQmVwPQ,3./SvFmg!#B(/;3g)Zbt:esWz:FNdHa!a+4vSHAanMC*)|pnW{%hDF5/YdV{wpP!bwhGAI=3sm@2,kiLwUeTMk3R27l@vjPATM{Ovd~:8fKI^u9]|(MPHupKQ;zvO=X@JSfX2]SMZ/Ri.P5Fx.qIr7:rnM#|]+3Y^x@P9Hpwv;1fcz:$fIMc,dj@Gl$xMh!;)Q|W217^o6X6T!:[9]G4o0|aiwPvtig.~54-tIGhb,dVf#%|$R0sSiwZe}9o2K6o~lV=/4uHq1@@vAbsZXKpSaEx|gy]T6iD2R73jzR9QT9=3D(;df)b.A}vg;0X7]GI78mx9D%!-a+Sa+=SX4-wR(}!CS7G[V3ryev:Y~D74CTa;z*M#+oAD[{l67-4{KIY*dS{$LBOT3gI(F)FO8h6O0mCke8vg(zkQn@;y}Ulh53(crfdRZJN+vD{E+dEl!8i{PMN/U9[,|Aei{aLnlooImIccZ57D$EI!.HM6ZgYzP*up9NFmP*huXR4(l..QEKT}Cgeo|P8I]sPG2]QRv*x^jyT[/CZ/W~PqwZaU[Q3S)ze[O93g%*T0jxT3g3+J;;+GEW7;tQclg;]/)7Q~+TvUc[o,X=8/hj{jJq:8!o3%b9cyK$WL3hhPS=OKKga$v7bzmadsQ2[WOKgXT{~BsC[o2*DtGdxkqR7,C4MX5x.SgIr$IHg#pek*cGHzacIgAklVJ1,OA[WQ]F~/[*K!@$a:pN-U8:pNJWEUS$dGKA4BI+wwaG[7#Jr=hCgR{Z!)l62pNF.#di$LQWWDLNvMi%3w2#*KGhT5lM0u8}Ne^)%OVr0yZ@bTzF0+OIZg9TMuNH,-F,pS2/:X!2+=D%3NiugzAu6^A]VY+)5PnsO/2/cBv4djUfHtwQW3GJ|*LbbO8ACnLTTlAOv^(RfB00gpyA20mb4/%#WUVdy^WoF*q~uUR!ZF}%1/.DVp,-;}^Opr[ovQAc/h=*%T6f30y2NSy*{DWnJa)~/$,LD$anL~yvI(%3pK,xQF9li)F7R:|.swHjfGE}JD|@1c$ZVQfzDbeSH9$311yAJPcbuQnd.7EvK[+aicCr80AwwigIH/QU@GkgU%|$eFabwWDWYc]uQlEMwQFL[*ZkOMHyaosp+lCVZTcL}eflea#5tm.5+LfMulbvhqZn8P*bLZScp2/{1T%UBOUE3]Qsx2(jnz[=3/(8dcDdwR2kYMoOz9K,:54:28q4h%sF.JaRHULp(V4V4TfK.KL-6.vF=xu8g8mf0wfj6W9dUNXJ!Jbbp{+VL^M9z^kMvGaoi8waOQ.LjA2-Q!{Otfl[m)lEiiLJ[Eka6P=D8hoHxF|^2e+bVRnfk)D*O=X2banb|.i6l244J-)h;p#wI)K@b,uqAen;0V4298]E:{nq*G]U@j1gq}lC96).TI#6L*o~WWc7fE5lFq{P4Bn@Z#kQ}{Og:)fy.(d7CNg%oVoR9pj=H).EdZ;Scl]Y|%Gb71NvRM^u|/KJe}SN4G^tQjCG}eI=5jUf6+/ggs)zZ1Kxn2tw@Ihw7gpxk=sJejQVQy20D}vU,{ZFc4tIB5@a2L-1d(Q1WFsnIAu2bFQ5eql12p}^#Jp,KW)7[KsmK6DOD9=Sx)-10oKBe%CTB[qLaW%]n24(x3Gc;prhI*Bpl~Yd:0uVcE0fZSUq]OCh=|:xbWAB%[Vr@hW9)=)VmQl@5q|0wJExnFw=)9xjiv|p!8NoE8@U(nQobyiEhQ{6kY#+PuKBPr(TAMm.i=-Wk(h8#fheyO%vNDrd~;H(d)W;1wVr/u/Ikq=fYIdsMZSyN@h33lCg}snqtpa*et9wp1Oi]P+2gmI*{pG0fkTLUdWcz|1OI-|oS@nNG2YnGLNo[mgdfFvQyO2Xsfd|T9kB;~%!K,Z9C=rn,ApE2{*f*3Gt}LuS~|-M80H,ATbEgRdLafoLkse3Abq/na58Cm]*36-uXMDYdX{a5hr/2jLIYyZEjn%og*RinY8u8-vqy~/b=7ccP(22{0|!c-Btbt5qh8S3,Qc1^ec${dp$cafiulGyKU+6+n;32=WJ#M@yDf!j82HokC{e/Fo=.reJq4rqK{f[{4kb(v5uI~LBhJVwjLYtIr5rchLti~[@!vgFJ+@qVy5,;6X/C%%XUgnjxGg[vheP7-JFVwRd8kCrWFuO7jf@6jBfGV)v4tvfR#s*7Lu$k7nmZdfl]muvoAS~y)58TK3SJ8TbOMOx.}Ee9#T%@@+~x]6X|t%nLImtOqH@x0xrJet4E@^qND@Af@RF#FHbX,{9D1uOwen#yMz/=SSDAL17Kl]{[~riyJlP86jocb@z:Q/jDgV+]Z#*)jnKJ3YyHO]6LrDd27B3uC]Q/8ohw^=],|:u~jU:4lJllc4B0*W-hb6Bg#XrJy348|V4]!@X:S~W1|XBQW5NVZf7;M,~x%{gv;IH0Q^tV|E;hToy*K,;06veC+#Ax,HT:;I==7;*-+yRMH|9w+216{es$qJp|{}dI#rN6D(x-+M$p^a[p)3ftFZ*D(Pf{b|RM[4(9@gJH%2t#j#o(+;{DMt:%MD~o-J.s.7FNB8;D^[Af;{Wjx/CT/rUnd1hPAX.zABiGV3%7{7ceG.G#v]tlWpVMhvDB[I/xx-*oDK/pu85w*jHiu3WvIW]qv*Z[UmnPlQ~/r6Dpk5r7dJa-mpDk#2iq9$okW|wi:+gcG-vq^EhAuXdk$BM1|UvTdAbNE/owss@m)ECvBRiFr962i,mfdu@V$HuV;BJv^86Mzoto2NC*NPBrVTCMx*@+*Mol~1jK[MsW;oQ#QJ}k7x:)jD=eHtDVE}LWyHAmi;0w2,BS-JcSLy}z]/Y[o,6emZo3b~{/IC2ouXZtvK/c*qFR:=YM.r*jYP^1x3Wdfg/N{~.f133u]t3b|1iQAq7y=@p/XbN(:vb#g+WvbwHgP*m;yWiXARfS$LMpx:sxXGu8^[($[R5HW-)})CDknJzbPQh,Zua~1LGdnjyVO:OKan^*;$OKKvVZV=gMK%2y3/!5{LDO)t9$5~:a4oszRFNm/;iAwaSFHFi:[61ku[-F.BZo#+bD(|,KMZ@1q^^r-utC:x%*^8Z7#f6uFuEHAM$SLeT6lLBzJy=H/K3aGy=PVqdn2)Q:ucYklM21zkjVf-T@,mijB%93[f(m@X3K70~YPdqod^]%ZE~a5B479S(nhb1M;s7cCq^PvmvA#*uiSVNb31LT[Bg/S7j5wbS6K7Jo*SKGnNyu^a@,0%9{U4Ll0Y)y)+LEAyxHmr-PttkEToWPKR*sZ4}jz1rYj3zH2J@%~C;R9QTX1[+1O^X$sV:p^KPR9a~8qWVE74$[$afZ%akpW-(1hQfo,f{K;dkQ1;I4teKp|hY{|%]e{o4zyUHKN9$c}ne06ld=Uqgt@SpNcn%ZQ88BQ^(a;6[J=~r2IIa%PqF~-#RP:*.M].,LdPU)j6{*aKuSL%UqKY]${R1;IJ/2hl!F^g4R0aVfDDuOjb/iH}Or+nA3j/fUtx$E!2O8,pGYG(ng+a8.v28r4TbqGA{ZasBE60/-cH9qhC!MZb63/8qmZkTF^f@1vI3(7/H=Z|WNfO7FBaW[}d$5ZR8n|5M@E#trm|m{BW*h7i{r;6fhGT-eJx0:D#7s7n2jhq10SjR06p;bjn6r@%$lR0P#z+fQZ6-KGS-7*Tz=CGJWT$,K|rgPlol*iPuI}TA7#@XYhmNVRDUg({)7w{GI}0Bvwe7QXG}Q($QjKO/V.j~irD!]h(rY/*h:/swa9X0ILC]x~2rq9N6oTS9/{B1w[fPpsZvBVL4I^Y0O+K{XgqgdNQN*T4I.uq,hq.;2WSnXlUFd#Rl5UDNIqA5xsSN*z;*ECB3FR!z0{L+qu*:oEGWn8f,dayLN,*55B*C|BFfs6=*oCBW@3C(/W/qBa$0x9MO5T-8F-=O!kuQEJSfh=.pOfb|#di,knE*.!Q2.f|7sL)IDJVfDp9%o4C/[bfywXhyun/Vy3#@[5*F.w-(}myCT+Bwc4O^2wB(./3A{)3@qE2b$d-F3v:eC-chd8h!n7jvr3VrZM%4-O^1wfHP#O9b))!-ff@3xjRo|3G8@g8LbGiFr.n#K,Q8mFk-aui|B($hij9p.hjgpHq-0)mceM:}z3NNBV%b$2n6{w=ZcR-2u[rtMxQ7g-D^/:1/,wzH.K1k!:NTIxg[xreddQ5]NW7J2Q*$-4o|r%XA;b6q)fQYdq,copEAh.s(xb{:J-68]t+E+J(M2hBERy(pX]p[+Q(q0NXGXrZr$st~BsIPzm5]FAR|BTd9s@Jh}F#a#%kq.Kczf^%cgvrh2O4!Jt{Ksmd]Dr;],tNMj6V!HxE:TLcA(0I$iM^td+Y0Wc4m17,2Es%M9ToZc4ue63CEfFmC{8{vV%AF(0Zf=lD:Qg6nI|8o8[mY.ohX2)LPB9:i{8[{1=qZOcGP|tf7odEAA64DUhs)ZK6p8jPg)TWpsB)rxU)lP1Ybj4Wm8LFi8SBT}m6(A^tEV6$)Pk6CzVu*Mc/gx:JK5eNDM(7l#/K2d{b%L-m!eRn01Ab0!o8j8UAnMUf87CLb0V0o$)O|!YucCHk;,.9xs%]7N:P:yBB5q/J3)NMn/#FVo[(AW==[jnw!$k|mMY:ge8{5L.niA/Tt;iZB8%7L.e9r7.~=n{Lla7$v#D;%H0}M[18cZY#poKHC%|mkQ;+m#7q#H4(/=8F(%*U6.-Ke,FHjy=lxjCn6!ed/L@U^oVt}4td^LG=j6AF8RMlAGBM;9V7NgxjSqzDRh4-N}{tiUeWZMcmpBW^o[YAB:pf0xLM!l4jh@ZG56p^9{g}XDu#jxJuE+A==DU!d/ju+g.AK7%uX$W^I:BP4i*;[nf/:xm+jqC~MAHLry%Q6K/BVndtoq4-8hUVDeHOCsW)yLM,%:ue-f$s|(UB/3^)Bh~9m~Img9P~7BnYngxnMP|W9WM+cjJOl4gr]k/D*e/RbomH/As~#enY$|UP~[DoG9$frG1@xD1.1gu%,(G6L]|9ff7LX#t:W*z0u#g#S#QTv7i*qo{T.mOJV3rs{5cI,n4w8t[zDbe)|WGjLDMh9wum}SeP4D/xoJfInufu[%iD*SyX{$XF7vOJhT1[jQL}QkRHg+Mp|lebP2M=yEwTaoDuaK.,B-^:DDXBD!En@JKHz-5A:Xc:l78@uvGPbs){FqZ@aHOf(dW:Y%{tkYzVoo2iIS5FYB2(bSVHxe@%9Dj+FeWCtj#f:(%UI*y(t)~R]Ks96*N]5vF#8Bx:!RcS*SSmD(6^OFgtyQ,}mU^MJj|e+//av%,%+u]zHeJzM^Iqmm=!TJoy}}FiL:v1dy5HMm5M:3+N79WQCQ9LmKOeyVkBXbE^w~8|v1Bc*(|58/wGmW%-ckRrb{av{W9vvmie!Pi(8uzXVH(/KcV70f0Sd/eMWj4jHu-./TGm:lQgSQ%Hetm;On[X]./-zoNDr^.X%~pD@P^]Rnd0sH1+yfw-:}pxjS)qOU404.65x9oAB*pDKwvAnXDrlQ$L95s0dmvpoO-SsIc)xAU$8#D3a90Z,L.JWVu2X13Lg!1x[r-a{am0CDbo26=cq8chs!H5:J8!I#])Nz];sGJdvST=|0]JJ~0fi.^t;ax@(pgq,3$#g0Zr/-6Y!eBFIrsn3E=IX=VImTjH:x;ErlS#lHXVWubLnL(UZ4D~+W!(L^ncSDj4b5G}$6ep.l;5JA~7A:BtjSLX,9G(C*zMiLr9:mT10J2iBy;[qfTDx4=E^Va=W*#).hvOyG6w(4%a{p[Koobl~HB3rbiM}CD$Xu{Cv(G|vG$XR+JA;r]F9b;-*(nQeHQp2s$uM/w.(oz!^B|D=tMR*J4Pp0iT+CuLr0RFVztXShafo8#S5WMmvyJW41[]9u$*KejT,jU#.+3O%]g%)hzp/R$!,(sG^vz:n,)VsbN.4w*JsucRQWrb@d:}]!{]]EsXIHr*!J|s4)3D|*fe;%WdMu0r(=,AUVW2L=AV|+qd$lncp/[O3[MKpt81]{5|^KOU95U|WL@M5T,[d61x$-5V+@j,AEQIf3rbSRFw]B:69HGN]hyq6bDgSSYW+-kyQ-AJ6u=9AQI4O{6yEk)NM36;kTmU%$Nk@Qmb)Q8Pe$S|pHgYI;=Fa:2y.lh@DJEK4MKvJ#wVA!pN3ZGrp}blgfb)n=2cwi)O+kJIYR#G16EuvO(sOo.CO5uyN@dG5*pAq{C!FF!O7U1e$Wbo}hR|uEp^g*b.|2*2TmP@-{eNnu%laUaG4RPzk(IZBnpuZ^:$:4RjfZ(g^$vO-p4,!~{p4.CPHaHCSR@*C4$5MW@DTl5COb0BnCHuGu7Zp[Em|R,n3^hxmm,z66vNc:^KYQ)KG;Uu7*0zAq=H=O[%4#/q/r8)6DUnvCsYA|*!@oyM=:L$iuDUt2qiPM${K^W3twC-dBfEmEq21}Wnwql[a1GjNU^Bw=fK.(+Iveb]7*1|ED/PAM-W2;Jwd@.{{]8d=Cq.Xo=38%7idFGzRtwf:JoS/0{K-dvSn{2TsvSe!x!Qb2^r,}yY6)$Y+Fu6,/1@d]%ZaHa4bI8l}BJ(!kJ$l$pMguZl}/.u[Ic#^xH[(kT@qF:GI:zuN~8k136$XFp-RT5MCj2%/4G5[y2,E,WWeJefQWXD4K2=q0nwYf2aN|C(PhKsz:bDNLunft/y9K65#vW)mpsXBKqa%)#6q95JC)*m*LPi/[W!vOxv4lP6~EEO[z[E]A{[qUmYPO9zTKEt@Vj6n;yptQY]m}m+6%2Fsjnoh7/P+KOA]%:YuYiygQ!bKV{POH7yUE1^Y0:vsdkXZoIij{#q.I(XpT(A}PEk!od!P$jf3LyV]Q78=|#dNdn=@wHohUM]zGBBrR#b:U*8CTUA4$Qu55/LamS;8vzUYu+)9v{5!ZqJ]^+JKHUZ7]2N0#G*LB!lV.U+aThK9sd9jVl;5O1o,~yc/[nxKp7MYqhZLG(v!3-jZjNdY2||(Trd^g-Hl6huI#hT@amHpiPE^F^U|Tms*zl#kk5u3@j|w(ZDSQo]#j19eF45~]@4o7;wb$5~TkoO*8Fc)^AzyJocMWd+.)VYxMyZxn*Q|m2/*SP^rRtGU=HyEBuv5HAV)IWxsw-E3W#vr/n06!{fJ[xX-s;ew7;FLQrVpGet$;|weLD795M-$]P*Qu%lrd.8$bdS(nnPoBYeUw(tOm$|tSgiWulpw[lzchpyEU5g94KR[kCbKQ1oQFeU.a[nsMp)eFAb0)X9]UPM63-tlr).h^=^q](5Xk0!;;ZF.wCgG;FA!Ptob~eWtT(+=d4PCT*wLx8e;:5^H~o^#l=~70U%o,nsw7}ui%)lg{ct/DBO%SLW{D{7=P1.J44OcyN@V=94**H)$A,Qr]4*NhQEA:E@!,pJwp$]6)O.5Fp;Eg!e5HoR5YNEogY8aO3EE/B~WXtbt2khNbrqHmyQdZc/Y[!,gn/M-KgAqN;+O5u4g(;4xmk17Bk@4l^T%.=Ymt4vYScTNovM!R8$~+(=KM,p^Cdi],C+C;/9[o.e!D:m#[wg=($qpH8r63u06$OMPOe|BHe}vFuhB)WO!6K#G[Wxz2-][semBJev/{1:4Lal;!7%dzfU*=KXl/=ROW1005+]8{l0}+bN!{KYf,wZVaNjFY)(WWex{/su*Sn7Sm!REHa,@0OwYEvOlVk)@h9$XDOZ$|O*:(dF!6TMgq{vAqFJB%cs1/#VHmBi,2kWL3ki~*YVrD#q/9oVXjc4-=w!Msze7nmKr6zV-%pUOmyZiLKe=^F0u)WdcMoE[/fb%zN[vR4.RazM%=Jd-H#:YOA9CU21ufDY6M2O@WOk51%#faEwy]c8emR()z.pCs8|bL8mzsCyB2JJnKtREH2,iV~VRY8!Q2*oBjFPeFB=1y!c/fzAHQYK+w6eV:gySXl+^aduhny$RT-3Hkk7hc.cACMLw^zDHBFD#7S*M[dsDv(luuWZvvzMY/5#ff}m9zRx=wHEqH-OOtk-LD.qY(~G01YNC#1/~Bfd=n@*8=TCz48WYi95^ptf8.ulwQI93YJZJNwx{i-}YKbDk59he;|R/Bhr~Lj+~,En4DU:rYc[=Nx{bhitez2.zZG~jB2{G6NU==0a$vUiOXXX#8=uY0W*9K@,gQw38/JEsoyjpZ72=)fK9[|oB[|)WFiZ=PT#gZ%u53iCSDPgve:5+Os[h*[Q.8[GmAu2fZd;[+N11~Jp1Cde2mkXH4;*ST!4d#V2UM@Q2S*{@p!b#6V@QqlGJrYjTDdD$.pdu$dt;]4B!jf%:n@-3~h5{gh~]UfqTLuHYvu~v~,;}0O7Y0vf:I2W[1)3k[~FU+iqdyzL!uBAxt!MY*nkEt;8uz(]N,Bcw+mpM+vhrXL9)jjBpb;W!Mz}j)tY4;97PMtFTmvS~O!A3c5{IB%rd~J(D919yx64;SAh)Is!@.oVw3qzagum,!n/TtFMl/j7Q#;[FrLZ;NF)bC]xTSczma3klIy==b.7O1l4NPZqz2D=!A$;mKsO1uxun^bS#U4Ka7cuPckKef5C$^qkBoYA(P=/j.$$$NEn$;wh|47X#*zpLh$@g%p7m34,)np4NARMh0aZV=YTvIK%T.9Bjhku=0pjXyA+o4Af}s+F[O7nzdHq46ItH;g8KCr/=!9W;2{geTQ]tJ9=76DJW%FgJWkg$^JU=QUuXO{K,{2,37~!$V;V09brd^fFmD5QmS#w[cJ=Cl]=RqN22qD=oA6b[*^|C-1J$!oubb}.7Rg#L%JtY!P/%e@^xKHh*QIP;D$IF%7:dCmM!1$p$dj,)%4xp}xu5f3a~mcdb@RW4QqQl)OzJzz(]*r.mz{UIqU8TVkx!.(BNrL|I+(cUNO;]MI::lLw!Sdgs4;c(1#:lyR|HU#Jy8xy^4Ax6,5yTNAlHazC(-Vl^ndJL|zDjSTwf8f,f#bb{w:O#PB-dPka@((#h+v0wg4Wlwub}9vYunSdR.jQF/oKo2[0v#PK:qFExRmI@6)[LB.X:/%Y{XSelBD7T2JDBmkV;mw)7~U]NO%*W^3KDZ1/E21:vt7,c*rya=fsP3zjRdX.spw-x9I7*F=*DdJ|x@$W@VegZU:|sNgf#e6px$B-@r-!Hqo18Z]|k#x}]@ZuM@v-ZS35rWR5Zu#lowz,RuzIryd@g|.RM#8alB+E5+-bn;Bx2l7Y[qNc]rOro!YW,QXRPIrY14OqX-gfx.xra:R0#3Vpt3]6$P5#pzsjP)Os@T2$rw2bP-X~1,:MPAbhbj./w0;Cjqx1w@TD4LrcqT%iJHqB:!),4$77ZvPs+Ddqq^m%b/]E4Scqh=oxZr+T:;yHLO5=xY8Uc5LDkJY|EY|AXWq^jg,Su.3TzRNBddFaax9[gW9G%]vKJcop#]o509C767O@7l32$K;:xE=:D@R.:v.:uXqU[3c9l[gAtEEyCXNA~}4$cD9fv+LAIZ//Hf;C576hUm7E}1V|]luq%{eyp+Cmf[h4m;U[2A0*jWkACae@4z~Kr!!YoB#epch/^E3GUcG^vr]i3:gYLi{^bm}.9^cZ!-Uo=;-gMK%k-bB,DD8^vGlt!GtpP!@@]U2yzNOfC@0k}{I+Hp1Sem7rfHxd377IV-xrq8C@+2]KKN-0G^8Su8k^x3m8~[z97j%3ml==FA3%iRqy}RjRRTsr4FH/f,R3lc~ueJRx)uI73;/vII{NzM.ne5;xxpDb-C@w-|,QZNk0$8:@@-C(P;R}gI6GmZ6g9Cq^=s+i|@k2hXwC6!lGShQ3wgKpic3PA|uCU0gIP!NlhMAfNOZ~=cL5j{+{EmKdt[F5vIaZXcOObEk3OyI+KFx.i2@GOjCQ7m|3ITpiln3^fqv5FxxsfAiSUhmdeBn~z{LPXS2,Q%uwbg8F8|Ktc*iZ@duljM|wfTT$kCR}b*ZgY8El!-0-7gLugl(8xrLIMR^Y$Dm%AsD3U*}1D!R1xst-3{z8^quTM,,[W.hXGgY}=1P+Q{=Bo4Q;AyM;DxLH[M{B3mTzz~DX.!qjoB*Q^@ft+8U-3Dc2:f8X23ISq*/@b)#9vSh]E@0)0*{o|1J6:5eUKWudZ07Os%G+eU:#;e4*0vrs]M=$.[8dFy!VuA7]0md#w:1ni:q!Zx}2IhS(XSMuXrQ%/cVOhZs%5waQQG=hB)!;at;,#n6=*XG(dAU#HURhQEs*D{dprD(QvpHTZM[74/.bXR$LwNvef8!d71#vruLy+83JqhOjM9|+O]Q7pv7NUdSeZu08V^#lWflwCRc#aUY8rvuJ=B2}U]*y2rnnT1[(n%0ysqlr7j8WY~]SiK}7(~:WO73w0[7hCrYUBl[4w0p,]]FS},DPC(S.}g,T*}O4tu$Y1l!El7=/Znc*q1+TR:]mIs;bP+xCmSdko=/,pr/;g6qpN3Iy/Brk7(EZ5N(w8beA#G7hM.Syb,O0UB=tj+T8A-UJlEjs-Ma34FID0iU]W.utUIlvI3ZZni@^vWIs:7|@Cm;ijPDf:d;C,6j1~XeV{Nq2gW]5J#J%bI;[B51SPnOwjX!3!/Ny{C(dd~Y21hCn1fphIo7k6bh[CbwI{@B2Fr1/C[FdX-$khiR|jNX5xj^!*D$^s,P^3,QV22ULQGbv47OwTR@+JXCl#*MW=}B({q6)fl$*A!F7O-(YK+~w0D@3s9~G8@)MSV+I+=Fkr0aWA*zDJPU5yNZLlzvQMv@i8uTW(Pye/=j=hRMWch4:L$OkwdyCSFS[]g}e46B~]YY2at7CmEQS~-JdQBQ5wQ5f~sytKRAe7Yscz$L]9gz.ZC@RxlarT$+|Yn7c|(1+Xf)]xVJ(dQnoytO^UfDlyS!L6[FylsUF*;V0-7}[Q7o2@.jcm-#sJs$#b,DGcxN{VQS;=aCKBy{-htD$lE-ST1NDRtY0t:yy;1$0mE!V6^z#kJ11%aIFiZqhO^E+)CXQogSK2ui-DZGzys!|$q,#BqfoCp8KTtS|g{TtHO:Kg.XOAE!z{oBGLIjy~D]XZLD6Jm9[cRq{5qh{Vazk85l|ZmO08Crrt8e!C{GzmB!v,9=nwBn:ywfY!iHGyfaG^|@Fc@r;{f3uK%0TS{FfcYghs{tz/otB2Pb)-:G]SN$c)e,BRb9VJVr=J8|gk0hY-bD!)VxgRaLs;b9!z16g5MfH%$+zF$7aUpD3w@SSGk@y+di.#$qW-ofn]G.E0L2SeQmm$0rLE7}^HLdOu.Ct#:=1V{,cA~lo1:^Qzrs[~/(2z#zsi4@Wm~^UDFJ8atfg%NIly=5IR|W2kgw49fhj|mv8]zM9nFIxB7@1hSQ%0/,S+y-.#@Vy/4t0V6M9cH;7DgFeAf@@Np:N*wrY1g~@hdr*e^:Oz/JhtJNKoS|qKDK$bfoT:KA7]fQB/^^Q+%g*HtIo9CIyRsxphs9*xQ)l=E/zJ,GmW]3~OcLdp^1ism!cpr[FSvZjV[tg-~MJWNeuJJ;Vm1H5mMtG$D~z13j,MX;EcyUXZE#fw^]eTIfAVRkGqnBpOnyyw#88IF:4K%x[Ra@DX{(*D;$[OT+hHJ-%E!rmvi7tu~t;KP]7z7^bc~=9cC{qnIESw~Ve0qkisq#B1gI:mIi%YcO:;3,|yeSvjK,S-KZG1(.(2vIbdw7T0kVtq^7!+nJqKf.xO[Xv/AlgXyQUj@6xl%^+qoL.rSN-~a[HsXpDthy$f8r/}~C]1U5F/WTkE/ROsjt$6ANo4aBbr;ouO#IeCIlcPw^BXWqFX7@4]n.sbmB@AEOH!Wg9/rp#qu|(PrfiQkz!!;W=N;~10Rl@fIxjPh[C|Rs]jP{3ea%8WJ|#D@*Ej^9=j,=96m/n1^]0I/8!:r{.tLP$=;^yq9.nJU8W;L9UkmT-Ub5GiDDW8Ph))OTcK5.:%e%6|i/M{@U+Pb5-Ed0ao-W8B(l%LFAadxCBvwNqoBmq41P@Wi4e9%t,)WFYakWN~d4{qWY-/9}:RC)6v)OiWo+*ejSNEDZ~,C5,wpoD:wPt$y|[jW+}otGh72E-6M1B@Z1e.b5qYvY=:VlAcGq}Kw[^E/(~tREio:8w%imQztp;24g,OihqTZsO#LF[2Ev6(et48G~n%xa=%fKgm$9DY^5z]$3^FgaC:]!02ekNIW[Y8.0}uRDINJ56!jIE8mDxi4aLg5Y#1Z+wrdsAKSbAc-6wO9N.OBL;C|!pq;oPfJp#jP+caxnj[.j0*,p-C1FJus|Vl2$3WTd)S8wA(68k0.]y,(+6(jsGDEC7p6!}]BW,gCV$nAjtb4oqEgRlNUI}KsRUIkgc1^VC3r]Wp8nB]ZIud}}*I29pmg|s99Q;BdQKH9x*3@zk+K1T[)]0)ZqU/tV@M0cwR-I8K]Ey0445Ym7@%srt(r[AIyJZ^PVU(gFUUActp!=2W@OJNCFgdg4%d:;{9|*S0kj[hi.5]/Tl6YOFh%o}%WsudNIZu=CPYp[,uNkuvK3V!C,CAQP,WAqWBXA03pqsNtQi#Bw(}6O{h+J=:pHD[)k^6~sKRyjf7v!d5TV8ostAv2HeWiZ#xI,L.7U+!qkqHbML04x/79c;L/J8-^B!KiTy6@x[bJ[;}J4=eu8VZ2ID*1zda0%T3mb}6ksCtN@kcjipUHseO5uOCo{Y~{/@GRhk7pX;e8I{)KQ.G[,HdUp+@4Nns#1+(gNqAvCJPR{S$E35701T}{DWQtj.PyTKzMDwh%=$aG5rInbN!Gjr7B~0/;sW6.NtPmT]%YhC$B6;tpKN%h+#;83z!Z~3K!ROZf]+UcW{rHoISJ3I#Lr8g*TqWjm~Bjg5I+P~%I{l[[gEC+HvXj2ds].1S6O#w[mH%{MN0=,n.1:fub=gNP2VCD5ZtL;):kN5W=$]Ibr9$~]#7Rh;4/P~[MXcI0rvrUK{iR+$BU}1$0[$N;ianQOSozuqzhVxYx#[BT~PxKZ}f.=vi|;;t8%Pn:lltZE7pbK-3Sy$:RBoVyXP{^hmjMJE-B1hpWYu)Hf[*|%7buHn#:y~168QNB)d44wr3RY^h^EAxKWY}liV%G/tF@$0df5ac9J9kv@7#NJ9d[[RTw+l)2JWs#a:+l$C=4|%uZjCB8#agf}kim0MU7o%!zKeKv(%6TNHEJK%/Roq4X|%x4^x6hE#B-w}]abA0*6y3(57{peonwN=vwzqZXB.oVkus]hDF;v$#9YT#vAZz#7v^;d5XMgN-fxEsnnMqV%0+Vg{K*c|8I,Vaj$uHIQF!R^B,^H~Kt,)o+%pLt2c2R/d:~st(0q({DL2|RH3WYx$@.qkvu$1e9q[w#X}Hg)fn}Rl/aGUlj4%T{dIy4(|5tI-wPg3u;62Q%uNtD!F3!Yhcc;O)SgEX+X+7G12Cj,wSy2QgsM9Z4g9nVKP[2I#CLvoaxDNs~85u8K#44*j/Rw0j(lmaBx9QCSDQ,AjKPOK,Fn8L$3I(Y.[=jJr2BMy3][we}6X-]{kASpAq,r]4Ew*d,K[ZDFhAa[;eeSY#UF5AU!Duxp#dAc51=;mtO]%yL([g-zcuk%tCBW/wxStDz0@m$u8g%OjFwqP7tHfO90o0QWZy/6D#ty-/4r{6X^RjdY)@VD5KAkTbJYJonbQYrXf9y9IE[Mo1rM2|[4W%Qpl#4(UK]lS5j+@9cAJzqnqF--i+HBn45*(rviYOoFYB^fX1mrw(@7WhI-DER$M]Vsv;0Geb=Hj1c;51h|ZB2[wXRb35RcHY1;Eb@}F#VRce:AnfL)SKZ^r,Q%Onm#bpc.IykN0Hq~)F5rW;Md)j}j3xhVqD,i7FNq([HRM4J^ytJh^KzZu+*5KdJ(=|=Y9a2iKNZ{g|2ea7r3{QlA2O5h@JAl%ofa7L%sG-}|c!xS]b#BE|pX#e7.b+Ozi]f8nzSu49[[YM{@*reJTOq!qjwjJ#o[:pv4.=l3U1]oXHMh*7*wB#t[%~Dqv/[RKRXk;yQZ$;rxACeHI)zT3ZYg,MnfMM%+$2Tc5{~SkPb^szvXD7dCK.P^GoS#.Z7i9M;oe4OKAoW=y%pOgyov}[%*2a)@HE*y]Io@g:7z=70)mif]Z#[IJhg;pw7:V~C)0v@]ah,YfaooBMTO5lOoBPQm29-0o7Jx3cAf]0G#A::aqTxEY}vC;bp!|#@d%Wu#]jl4$).|1U+hn1eAhpI#I*ClUOWhRYv@8w!I9ftm#|QIAE0WWQT0t[J$[RCA{e*g%DVTN]iiG{d(;Jj%WUIrrU8;~PIp7Y%DX{Tvx)J!qEKG/R-u#NOUz/S:T,glU--Q6AG(7E4tG%KBEi9dXm#6r/7fqQwzI%xA+/n6-s8^+yBri!L3ig=7IP:PR4M.m.M8GW6JezdDRyqJ8v):N2O^WidKeRGX5IC@B.eJ^^GRgi3f$=Wj$M1nf[CkcG6N)@3;W!#w9a-D-R3CKI(zSK$H;}Cul#;NM-$!%e[gwfoPMX4F~J]Pe]cln+,YRCllFjEkGqZ0(b7+2jvaei0+C:i1|E%3#1^++;k5{Nhyk5^K0FFp-VUnS6+mda%P=aP*:hD#^9AE6n{Z}XQD!vtNjkBEiV4v0ee]BR{YWMsUdQKt:BZ#t$|WWN((3B6;uha;TlWbA,S@w|xXi7l+3f${8$NA*mu=vB=-qj{vp)dz*z-/[!$x6e=^7Ou,H$zx=#UrD%-bhIqu(;Niuw/dU32pJM$YYpD9SY1O9i.f%NyU;I!J(b%EVr}nNl/Y-A@Raq4ipgrT@*G8WfSpw2jlby:w.e14/4udO~efL4A)0@:fuz=%BzbsHT}WVUw[Qt)FYnHepvQYso9K1dnJ{e,Kf%6(m0b6=w@oE^5USD0]n(!j6v^bjzO+P:u+Bz(8[+g(y3.0o)Q,((0e8cYtn.+/cW:/zFo+-q~bV-Y6rTis5I/{nGMxQH}R:WN$1%wm!205glYctn.YJrD5E*cF~O;yy[X.1sKkp[P7$}ZxU!cg3q*;=7uTe8s(CDT-k54zVznF4|X[N[5$E|6dWZzuO${Kl2EngIw2JC!tIsJ#v[4+MbZ@)w0gA7e-KaOz=T0oMQkBMB}6W@kUo)DrN@Hjf)]q1+~3{gS:AH:*zn/qbvr%}aV,Yj3#~u0MMkVche*UC2:ozts@gbr*D2KU;2bR~h[qgW;$RqoKJj]FPJLvTO+BAW;RmP+AHI*aa//oYsmPY%a|).dY*8DSKm2h6X{7qxLQ#Z^--h!F*.6,=lr}k~((c3K(0vF^MGKxojwXiat.=/J^pUJ1VTjZRBc6#PN#gM!Zj15D:TG*Rx+R8S{htt/tm*QYlnWgHG+K%c]%jmUXgIg=I16N|,5,9xu7.fi00-oF%^r*00[Q4UCY.AI75!jgA@y!=-gC$b05iPPty^ytbXu6)5U4=;ekTgZie-m;19@N^i.LLGw27cDkI6Bm5K+WV6d=e^e~e/f[5m%{EtRl]DH$LuHNPn1r(kMrC8i3xj5O{$bqfGTV*6Io1Hz;mbcW*1Cj47^G7,BWuIBUF6v1|o@WM9/I/qtDqJi99Ofnb;:b9tMw{;D@G+2909i]LFrVQ[RAn3Q2m+w^2ILCGevP3l/MfW].78x;7z@:Z-n%%mN+(YM8+dG0bwJe]7CV!J;gFOQ+5e+P$Qf^9b4;zK:*=!go%:5CdEuaqYU0]I=c)zQH40D:or61$5D@BRxW0E)8SV;E9%Fd-fM,hPXzZ#!U@^KPc+=5z=x;ZIKe,Hi%6ku6~1)d}n@P=szU;5HniO;WYhAFc6ASv8R-(N2kR=gWuDbBK|Q-.*4gR2eRK,BqiSrT8{k=rx+yJ8Ua7j9]{LZcv$wfT+(Br9qGOmSzN2.b2F,kKKJ9Bv|,!qNVL8b!@t$|dEQ5=;|c5B0mPH/qt-)GX8]RIP3#QxfZiK#/-}Ls7Ij.NtIMx*46M69L]$02^(B3mHi6nPKZBhCg7KtB(/%bMHuoiUTb4m|n6Js91jUQp|=l+(RCB|B{)Puu,)o=jW]$Ip/*pK}IEr+/yx^$]aKJn^wG{snA+~-wMYc$0~/%nNiuZ]|WD6V*4jBa{-!MXxp9P21zx5Vd(OnO7!AEB7at,a!fvFQXTPr+F@[XLXO0CX@3$G++7=pC/eRvVY@06]IpVz-6m^$,AXSJ%NG#]qajfZ.|H~SOTCysqvjL{;3NxyDqTF/M18*SWVq(xt1PUt5xl^XcAJ9F([qCZ[=]Ml,qY4)9swsDzjr+C8L[eZeyz]bIS{kxK{1}pZ,$$kDAzyfW+.M}uq{]U,|-]NoXpf:U2mKHS%odpM[K{Flq9jc8]x9d:6a9.d1ME9L9/v5+G)#B!kQuPj$3OV(f8cg4o5:S@]auB2(H{0IdtZ+hl7kwS:%hqNrgq*9[w$4zTUt9f4$kjU=#]ALNI;9;=;$8v/QuufFch%=(/^q5s.RMJ}L#2dJcP=scNr^$wgsG54;@VUrt0c:Z].mCGg7eX)S{~-:fwoA,SB8Hj9bd$N{C*b}/CutXErs1.M04dJ.vPRV@F%@#u@3QtFqsQ$cP[.rMPye7qduyW7g~ig.bdaS$SFpenSw:2XxnTe)Y2UQKSD/$f{9H5+k)s4uIjPN*kqefs2d[I$y^0{%r8rznhe36AG.U1S*qYr/,23G0-z;U^zdoXyH7D1;vF-PxCW-D;mK9w9~]-1hdQxWFlRk6E|}%O{,HVKxY=Xx{#sK/-hb{0N]+vmlL]77m,Zb6;Y8cKea0bOyazwFIFf-)G##sBpwY9{%#l;)lm5!iO~$DI%v|ILuqLX{bEMypNR]UL(5-=bNwfvG1Y2zX=G/6MdRYWos6)jOmP|HN5ab@a)Js(=;INiS$IfeBDQr7k/}n2^edO#GM85#d7=#{,K806asWClry6zb:(6H9l]]CA1~U0^#xQ+VLuhct6PG2PI!mR@oc,eab$SdY61)-iPl)rgQpMUOXTWtsck(wT#;j-VwqqfW@[9P=eTEU#F+Ig8waulMyh78I$/.D*lnP!i{t~-Mbr65DR!%7y$}d!uAFauH0kplxPa/FaobYkwtpXKVt3$%EVuH(m:YMJlGiQ5D5@co#-xAI-^si%2dmAX*(J{|Ds01t*kI@u+YLggsc%B=gdx;3$.8$xdu@jt7.~IHvf]4$Zqu~57O{ZM(W%;1tY!xw2}a9%W3yYPK7f8eG5YN^V2El8=LmNz$mDTkJklv2qSe;^6[u0rOX6U5=uw.Wem#Jmj#QkN=4+O;uMTcLwf{d[.=u2^x)WC67C)ZrW;~~!Bg=v5+*/raTysQy-em=IRn4r$ZmR**-Ik#$pjk$*7A-Va[rn1|e5]vvnWac7cekR!ORTJati8Qdxv^27BP#i[-/(slMgm)Y{.QfxFt9di;riWqn{8^:{;)Z518((}Zez#X0q/:vniSq(Z^:takU}n@$)h]:e)yL!kbbHCXQWb7cu6gHSypg;Q;*+tX}vNBpxRn5NtYv^odL/CEfeJ)8,W,f81y86{%UJ$RY|dLDZ+v3%NV/ZA61*;gRvPGUsUyXg.)%IK#ne3h2f9{PC2cCZCT*KQJ~QOF)H*1vQ}J|r#@i$l6w5IBjmI,=u{E*YOn$;S0/nXlB]o(z;t4.SNUfTLG|HMX{KuDvTQz[{!)8Umbzr1FbQA1voWP.u1e9BO(n1enLe|{HRth=u*NS2N0R5r9HNu+y,EWLo!NI6T[EiNHH].den}LNlW~a$,oEL{BHyOJCj;5qEsS[8Jtv9UHCaCQ)x1BSHROp%@%#Y4HnWf247-mz5#jV}C*[xnCkcO]d7,/8geI:OGd#v)au-7=P,7E.F}(,pdesn!bp.9d{waB6smF-:(SC-dZQ4M^G1vQ.]ii%zSPF;]ZgyTi*~IFQhu*EDsifa(zC3=gy!#5/2/kbHBlz%pR89kEZ+/,Y/dzI$0bLf(1}UD%1eNDQz2F4moPEEngr8fL^]:b+xrNb.x!A*L[UN)|HuVPc)D,qJb3E$q#vM,vC7jJ%6TJZxEfojZWj~s32#n7}Bp(Xe.[,SZ,TFx)C-}aLKRuRs{Uf,J=(PKnb@{Y!/@3h~(F}FP@U-~tK,1Ba58-s/tJxG-c6c})H$IhFA^y+AHxZp^XWb]v::Q[hnM8V!9LbE,OfF8FDWAfQ:u},S+EMyHv/7=k::~liJtLAXv(IbEiIt}u56s|zrIek^UtjoxULDi)[geCm(95O*9h6eNE4F]QkWUe2DR]TA{8{Y*Aw}3!C/V]T=RNglNQ(YOm2;IHv=~T^AtL0QKfNXhPZCCGMiDh8%Qij;%#=fF9SEiBvV[0:K3LGdy~./sKs3!VwP~H0!(uk^Cb1y:=]Cf;yDy8PnM=KcpS*Z[9wk$kX1h4T@mQM=L)Yr$]M!Dfb9swv7.T{,GqM{4)tT:{JxgmuIbdnA5+hN6Mr39foEy=q%F]q/W/lK/UZcvb=-|3QF/sy^DL9YnVSKFqSvxa)tx8SolC[S^km^.Wgc0|wJzaRl:y-U8q]NjEs.1{.9~eN27nYx}FM@|)Bai05Zo9M1uowN:#)i$sQ(-H,Kui!sCVSC{CO,^.5%F4fMx5,|,eJa#+YmU%DutPnGA%hmD{Ez18rvWf6W.p2:3,cGzn!/Q4(+tKU+D-5ly@2hk8eZSdEe)BMQRf^{Y/d4v,077ga8G)Gcaec#];a3fY(;1bfDBLNw2o4TAlwcbaf}TOm(edF81SF5Z(7b:;sfPDBwummVj7viKkP|dz0rH4O+#8Lrfk.{V2sK9S=)*XQ)u890.c)]v4VkqCoi3Gg@gpe;1/k/|ZK*hpEmE5m(Id-[;(ud0B,wFnsZ3VP2Yo9WTrQwY{7-[76H7*WAK,m|.sp$}sRMx:MXsB*w%nB^NDAn)K!^k$EHMN5w0a[fZc=HFHplTTX+)Q-8}wM1kY(Fh^0]1dhv=,8cH[An#7Xnp0pOc|+s*B-cz4*9fj]I/=ANdl$]Xeu+FhF.;@W,z(GK$u$[I@cJ;GOi/}.AsNyeHw6Lv^@jEMz~u=/NgrJ]Z)Ja8Z3f~|igm@Ziy+w!tOCh.(J#YMOprGvP~}^N7QidcTgP+BBSL#ik|p4x!vGi|nI:B15PF]e^l8KWm9y@3MVIPb1)e]g4LNniw82FGkZvi8AyXvhZlh[+q:Z-bVS]cgBq-VzBBxAzOeB}QuLk1jDWoz*xAI=Jv:-Qz*cBfJ91q@wCp*Pgc40rPl@8rGGYm9)@),)s8|[LsrKJe{T=euC5aIqsL+z2yu9TeeshGIfU*|tmanqY9+,+2O,{O9P.s|z,;r/4xyaQRuOeJbq9%LLJR{3{ZF*N+T/Emi#I)+ftBMT.PNs%!,EZB^$.:INOBAF7{%xF[PSs,2%SR9[(/e.E[ws(GW7fkcO0-0D={-#xfz}whNFIg@(Y]y#zfXYozudla/l%0zgpxTbScr;KWy@~$bu10Y!7](C}CP%M+;,3y[H$~lm%4Da4fjS(R^LkT=sIGG.dj{tZeOR9d*GXsPL-KgZBi9iV%UTaU:f7K066LB%q5gG=)bb=.H3z{P/B,I5{o4uT(aBlq2{1;5@Nz1z)P2~.I^0W;V{U:Xm24ziU~yXyZe|I@VWz%.u@r-WY1BGF#W+:rBi/+;N*g-XQm#JxV5:ng/8DwOf*uHf-aD6fn%ox4WYYMMs]JB;RSNe]3e|B3Q)Bo~De]o(MXw9(jH!4~h/2Ab$bBoW4t=9yH^ny{@R|4lrcDMc0xCNm:d5ASdA*z4/ypq##zZ01z$4pOdejM(b2$vPI283M-Z-#-m!dq.TT3=sV/tz57.Cn*Cxa7*F5bh4%8P/{kNx6{NL)m~/mgQ(z!Ug8jdcYJ,AOtn!$a@$BA5P|NW/z,ca3d/c8r1-4mV]^3b(Aq0GHO(SYOE:lT=,^b@SNH%l,tiVu2S{9sNA$YBb{363BD*eNx,;+6EtLM/o5/+G0FWpVZtl@0cjtCE24fY)As#jVOG%-lmDdcL*!1)81R7W+U84fahH]YeaE+znvhoyUA4ey*CGnOLu,73pS|o4KD=+b8worP1X$}s=hSdpOz4j9Hw}j[B|n-Kn-;6{cIT@[5ET@@!lJ:t7yAJ:n)c}YQCpQkY(=0#!H*uGOyIy]C0R)hV(V8hX;bO=b#:bO3ZJ6tR!F(T|(]}r0[Gem+8F%(I-Mx/-g|IJenVB$C}M#X~0Qq1:Dbj73|1A3973}=CRts6nrd=Nkc6LOUkx@=Tg|moD8kXQyPz2rcFbaOe/121tC*5beYXO@zHp0a0UID(#ztbi-FNMfr-IcIRq;iWHV)/sO9HB#RFK)KdAEhrhp6tc|D$4oC+H*mYbE|S0!U}ncZSOhsR6u7^Hpur!8m[+1vN;v;M%vOk[~Wko;LOOPEp{5alSP;o]qH$M$#dGyB*ubgsb~dO^Q34n-QC7QG!~{UM52pZb,|w,u3=4WMzt{-muO)7i4UQ;^Cw73ASEh[DqmGtoKjE,n81yOO7Q*g~kS2HVFskMc4cMcE~Be^mo6dM^C$xn8a*lo4)$/t:*aZDQ~-84We2B6:~@O7SmZ8|.KVZAV$7{POdPLeH=7Q%QgVqxA.w%an(pfHN-(Qp]+2W}==:(ZWA,Dd*,3Ld9![+]daKw6;BW$t07(FNJV#5YY9djjc%:Znr#eN/..bP@XZDuCu72=o29e^P16AQ;{UyzRI|tt./xS$DxG]O#O-J,%6fHKL1UTh~NCf0Q8QTYFwTaTS^vo=A|=H@C,/DZSKRja(9ovUE$KGT5jwzdfU+DFw]j9B%T7;%!MR+8u36ROQhHx9iGa6J!6cXr8EWsF8+%L$Y4CL{#Z{bm#kEdx3nBh)]8K;Mx*vInih.Y0iXuEz~lw%qq}*4(Szx/;Xx##b+[EWXfJBP)S+40Qh}:.ifCT+d+gbd()W;DYQd-+UiG1hdhL1O@0;tZ+uLLlyuO.aOZxA:@wN-U,Yy9AWVp[KUUiY$I@*coHr*WIjqNh{d;)C;Aidmc6m[f$f]W(Qc}gD{:SP+9;mYM:f@cnn5!Ns2.];%gQ8NXkMlXT!WJ:9UpQj9-X*~lIJmIBd](dx8cCWxiiPzW(zzUV9#vhD9#2RdkTCNW.!{A1+E1M6kSLxq]7ESB$-=x;D/9Sq[hHA!Y2|~UG!3$rZF%,~sLYRB9KmM![jryDw+*K}g(1SI,7nlq47VV+-A45xi2-JLpURVJA)i/mZ!:k^=fcT4oL~|2ztr3X5Io:sn9~^I.T%hlr#A)3lKSd/w0]gNA+o~eIHHAWyBv{pZM@*6X1U/;0jfjATy+L*mXbgu5Z1~iw^I9^[=eaL/cMBy3;!hnJ%)b$3ObT#:$oF*~LM0@tcQyZF{lm@-rWcxhz*PL!(NZDOr#Y7C{#,4~glI2EI@466c58[OuSiDVk.=*hUfxsvks8haiED8z5x2gnhV6uF!5P@oe{-aW%2dJn2.le^8!#9XwZL~VIN,DqE2Xh5Lx5;s-Va{4]3s7gpz]skT$l#C*qWdkIz3]T8+7,qp|6(J,F7|o)PXfqP3ui*-ZNQzA*~kts-oFox5yn3]wh]{K^{NHXk~|7G,ESb].[{@b)NVca~u0-m+lR.),x+vmC%Y(Q1j]i[,Sd=(vdjLhwgYDsxM[Fn,s17=I*XmYnIky8wpu~X][pzgbRYMmGK(!=f]wtBA#wW(jmfpvhgOP=]zd/,]j8,U3L~nG5G(jvk7@EXRlShQc;[VEl7^.nm[~ccKN{s(;@;FkcjD9-[ywP8/nBqyl!rRMy196o@}x12-2rm7C{{9|v!$Sc0{|}ESXJw.bM/IR]}[+G;9Ga051OJZKM!$[Q%*,Dhsj:2^jMAA2SHZF+6|9:3O$P.LJ|Nl/8(s9-#IIlL0N2lq;$Ev]2!ruw.7sT3*0Q(gv^czV[G3LF!yjht*jR$Sf}xYvK,:R6JuDQfu97i+3v%@!I5glvf%)dNE@*=@/~-xj%:;60Y}[hLz{FhpfBwKMzcSBaAC(-O!%3Ze;$(;Pn;wt/U0P38)Y70Q+R5=m{Q^r;$H2RE*#m9{#R328^m0O[*+Nx!q5HQ]*Z[!HUcDOu|.+fL9,1)xk-cSY*l#mGvksnHf.QI|/nrM5ST2;k*|#bv!Ic=x+g/DfVI}w|=+3m9wfQbaNh]{tFJ2aYgH^1:BA-i{PnS;#aDUH@|Y,5bo01(o*S2HoUR6t4z|7KzNG*o/N66qZuT*oqYPFlxE[.DIkkW+0yNK4uzHVS32kk)K9qfwmTYPrIx5G2Hhw7pAz,@bv;k2,}s-[ZOz):tX^So25%Zr2,gi7KH,8]O4EDic2q=/rlb!VZwO}c{0Qfc,e75~cph,Fg*$dP{0@JpvNc0axKjXyj63]0;#[[7f8A(2d%/smJ#~q;E54N1{;Sxh{NcT3@j7XlhFHkM-(w^pH1KfgLjy{EVmIqFHV-V63nqz1hQ~Lu,!2P1gYt7-W-ipHH]*d98BdgLgBBh;qHi6}!}5am5JraNlNum=+GqU2Z.k$=!MZqWpTYz,U$!-K$.w1DV:]OsqJ:}SB-}W+.o4JUR]fuG2vSnH@;9:IS-1UczGYRV8Nzt5h]I6Hx5Z|D)2iKVRa)^vO9H{O8@F~7:@It9M~OoNe2Cnl$bzbyD7b.kGca6ZqfF,xtkWz//Hkdr)hDFM09|hi[Sv0rOouwwyN2X2x8lGR+jiuygxka:QEq9cK46~UA%:yapzvfUqkGy^H;tmh4jJb:82!8ozA@jIY=LRg-^3gc#VME*KDs3;^RvXHx|RW}xw!I9OueIPi-czV*[U$R-eB{ZOfP,5oOb]-u,EX.Mq*DY4Y,7lic{;QvQ#J7mn}l]Qo[6L2;7d:g6i}osTfrj5M3%HC){+ds{X.y#%PhG[[]$EAsHp(7F8YfRMiV=7/t:PRlUD:!39u%oN,/gPnB/fABS3FXq[Zsbnl3BZF{Uaz7A*E[NGG|yr~gpi%OWwYa0j:js-(}2O+Nl*xml+8UT1J#TaFzLkkDKNvC6))=HLg-GLR/pvi@4PP)byJ7p(NC$MJNSnfoq848f~$;N1-]F]Xn(xajZP}BXUrqR!=H~h8Z2,r.cB5ql~G5jxnGdXVG$q5;AuS2}i-%XF0:j4z/bn}Iw0c%U5t8jV^Y}Wv1YO}Jwv35-y#,cR7indC7:a#Y5Z[3cnhm:}Xbe;cfF;1$+U*^pyXT5UgNG2%FKnyuZ6gOzW4B:VK|:FQW^{WnhYs@mV12#|5dB%b^DbfwILtudCsK3=S(%z0T#:fV7fiT*mdL*fQ+[qDNOEm.N#Rqb25iTxmq|.N1XWF9B0srHv2JUhLsJIE3=k@^UcVu4b-AWK,3B=s3t4nmTSxQBoX[l4EEl|)kj-VYxOp(..UYvYP:RhmBgo#Mh^v~iw/{.Gc6u.5fX!0./B59=xF,,[:^g$zBfU:iQzz2XTSq6dB!Ya7(Jov2;1UXin[sXEdcjY!j@uZ!ocYL2P.L:m[28Dr=ngawr[9;AYz8!ZtjHOf.DdP*hr^l0rM)MZr2Z,Jxy)+%*z]rKHt)/mS]Kv$yCN.RXl~nIH($CoYHeZiDns}#-SSb+IuQT/MFZB!R@G,a2iG(%DS$L89QS{mVH55m],jfITxR:5bK+{V4lxMgqJILcFt=6dcE;GRP][Bj2tvybvOMt#W4)wms$cXLUkauxSde50cJ6KskGd!yMt/UmjMYDwu2|nbmc^8/QY{chKj)$M}-$bvCUndmr0LJ^;2^qrCbzt,wsjBSJ2scT8NWpQ]Ugz,lnFyBRE7A4w+v$[6uwmxH[^(AM4LUoZ@93}7,7{@o,Bdy}Y3beLug6[zn1Gf){8$K,vgN[HOa0P@dga8$B3i|Ow:33@euKS5]Q(/v^nusMU1J;,#)wpAw4o+ay:qIo02.;DNx4.WKb8-4(@v,nkW/PgD7y[.4=dNfcCDPqkc*;=if@SA7nsqYQyV]VWwcqC/*/ccPfC@Y1Sb}Jvo*5sHg}m8vg213l;aKXKPI}HPAlW+JGZri6e]2r]c8xAdxPB%M#G8^VF39UxDcq=q/)V1u0Oceb0!G^,rWlm%M|uu3}T];^J8:UxcfgfC/*/AeTVT[S-)wWQ75A2s+rHI/|P~$VM.p@M[[SL57#TE:3u/E59p@xvw2e7lbp#Bp8;Vx)pVRtxC=%@6Tsf(e:MknbNCGc]dbDA=;2:fwEH1r#!HKGlFh(6f;^oQi01o*K0O$13uvL%5aD%3+R:oVQX@]OD0ot/8wzGp5EcQNt+}%LkOe[yo|CH/%p{RKIbQI*pV2ex5xdd@;P#Kt%~$DV=aL$6ArNiWI:KPBfiy/WDjY~IXH~^IUvS!2]9Rhw8e89#CYPMmfFGmAAouwV$fDOoa|mUdi*A.yJ~O6Px~fjMO$;zHT{@xB2[J/cDH:YY:TtBB0w{2qMc^akLRqkT8!h-S-@YqYb6dTBW%I,dY(gzLe(5y{N1c1h,t{Bgx1RhHJ29Gf4RtM;30T[a0k)x,vd{hi*tiDXq}Ng+nJNwZ2dpaTdQE7,H!/C=yKqZ)Q:OEkC+H1/A{DL)thxKO0z3wd:YF=Fc$K:/#HGxP+f^9BvdykO6E3Yp+,+mO-2#F=2,kz7wtAc^G^*t6#s-54Fog3dK-KNC5-x#Vdia^=]d9|eC$JRK,jIVd-$s^$4FnNo/dE#ALEF/iM]@=0I;1nEL7TW|d9HO@X73P5BF^L8vu;mhEJIpA8@a^+/KgCF1xT)YZ@Guxwa$P+l^i+3mK8]cFn8;L:cEg(#x1t%xgIJGwBSlaQcTRLX=9R+lT3NQ@MDz{/S/^hOI^-{.30!tl4]i9-nUk#fd0HjxhBR+lJ$-ElelOWNHPl]JM~:(mygR-e5+9tO*j7,3o6Vp4^;$!nee:./UEV}qVA6[!eWbHN/SwJX:joIZZTCn91BeK!^w}(J:~@K${93CrH^AcPpB9F|8v/n2;dY.{-fh!(VT1-zyxrSSV.Y.;GVRv:Hm4Z8]|O(=kzdS.f$^V:E$JdluDa7Mf3QRE%tn;24UHI[4]}}5;8~tKS1ymiw;fyg^K=085LU),P(p|wX.]I[WGDYus[/%!(~[N9[1m|lvt#aBj*rR;~TxN,VgNB0)Rq(Ai=wusOGGF8WDIV,S;ufHEmX3[+S5I)#m1gy1sjJff|;XX:=,vJj;N8-,Gmed]5zvJ(~)UL%U*eFiy@3tw|NF8SkJgGy:fELZ!+rgVlJYvYxO}f-l3U#Y8S2Md+GaAyP~vP.Z^)Fzye9wu/l7]p37=NjiFK(FzqO#v$7gbR(TaM!GhYNn(Tq[K]NHrn6o1yoGyRiUTRybe#tV:cp%191FM,BORYHVp%)^*B#-j]MEJj2)F!KEiJVq!KcbK|l($)f|tQ{;2P}jcLmerW:[ipi}sYeT,$BKxS@SJ=;Pfh35^/N9~4g0d~[p4r[psTuOhVv-}]SRAM0L.wu7IsnYVov(}JzP#2vVRnstx1rTT/DgF)e1xpESDKRC;^0JwMt:3E^L;nA41l[8vedbEMnFsJ]EtPMeL]t(U5dOI1RL8tJ=$gno8d8R2,iy@|xEA(e4hhsJE3%pgzp,A@-WpD-dZ6ibTt,*JPvsg5^Un{YVYeZf82v3LqmrM,Lc95h=uF,a.1iu$+,xKIWo73ECj]REc]@POiwErRh%*1t~D/}-lAj#THM2:Z+(#]S;i6Syd6rU.F*o;L[RR{Spi=LQXeFeoOt.Ws4w5t7*Zuk=WcJS-[mZGd^8Ixjd@[2{LFD|AdnW*t(^@}u34C,ksrkUBTs84H|M7XMXuL^)q)kjy=zVp{#dDffRHZd:n:-d3k4O^#U8hVwNV~F~sqUyI=4k^5kdn]9wsj1!+:unc:g*/4@#4;4yxqZ6lvu#,+2jZGzMe^+R*b~)KtvHKyC1i4fqOOn3{Z~4q+mqGpWho:@fTK8h2;a%297@%DNzt~rA7~r;@dY[3+!m2mBm~4s!+).VhN)R,O5}SXz/9f^omC(X/#hVYh4xf~YbwVkTK{5[E$^bmHAK0y7{;[+Vh69J9p0Rb4}:pAH12({0p[#Nc4bJI$s.*vXbnGg:=FKYCZ(97fv-(C%ddypvLs%;Okar4h,1{$vUX{k-3AYcnq665|Dx~DkJ4~@CdK7w(~Ujb-n!I;1*zJv$tp.@SIF62DB[eTIYzAJWAzLnz|SEmoIt7W/xG]jy5W5eC{{z1GNg!P-#@hl#l*B(c0YXQ9fRTw8;IF}gO^dY:t:{~KI(Pyc8Nn5OQAbmMq0H@ys3.|U7Df61aLJ]V[Ayh;c@Vagb8zf$+ua7(mZ7@W+E#$2$a,u-({}AMaqh(3)etLOizEOH,o(|0pz#y*~R!KsDB=MJ.z0GQ3yC%{-$kop}[|LwQ0=M#8O*yPusXUZhgyjyA|2w)4R{8wh{;^[g%S2NbXRt3pL6Yv*Dp:/)#HPBILlpFPOW;D=G0HJqwDYAf(WbdiVyx;oWx3zjMB77G^okeh[9N1[r=9jKI0E{(fXwHvIqjLo!9I;1)}lRABB})m}E^zuG(KgO-)E*C%YZ95,pIoh:iO4V[-yCOu/}${a.3kn3sTD6v|(r-p*3cAa0Yu9o^[{7%*+c#(M$IJ(jM8;S;wUX{jsBxU*bL1+F^sq4g,^+)sb*DsNt4gEP^0oF|Z[:/(Zg3LT-5!68,bR=yw)xW-$tF52P#b7kU,1Sg31PZX%kncJoi3oC(2@KpDauv(olwj{5W:+4Bc;HT,wbZg$Z#]9decMjcaX.I:YO(VrzI*|Z+;Q;u$Kv*Cz/AQKaYF#k7{Xo6xi~70mMl^Z9MveYfnaqtw(Xse%vlP{x%K[G2dej]T]N};KS{e|D$A)+5*T|bPrMQ,uFTsyp0I()Fn;)mx4#iFA2e4!PEN[{^n})}IC-#87@v6!S~RR}x(BzZZ5Tb30w#gJI#dx6hAG+OLe;H)!q*Vk[^pX=+JR=#U/KE17x/fZkkD.:;hs[cI+n6#0vjT6gbqReW|,7c]0~T.Px@oSv3/4ALx~07w6AjeZ|Dx{2JdTl(UhlnA+V88rn$!e-.H(k1Xmcle+0GqN*473Fh5!IZ~PuFa7df+*K+Ec-31L,Qre^UfIvH#$siGey3MqCowmDZSeH]UIB9rA2K9E6||]vqU-#-Lvxj#I@(H-O0@ScIByXkXbmcoskrtke7xVJpnr5/+H#{$l9DZt](pY6f/;~-TY}sJXTq{;qR3KO:jo5$zcBr}S{pApe5Z:)9A9oV*c.Y9^/aE*8)RPB=Dg3W(I^d5/RQp(hpl[kwk8SHj#HF5DSlo)Q6IEiSHx;R$n}/#JemIIY3k${z-EyFtIl;ZL20hy*L.N/QP:qTui59x)y;w[.@#S#F)O{Sp/xpwdWI5p9H0ki+CG*AZeCNi^x{WM)4tdUV3ws8-U[J%ibS@-D6EA%g)WTuhG=QcID}%Qag.v6UX%8CiZKK0svF6/#76{XLDYIoI%+p6PlwA-8u6.rdESviZE@MRYYAmj(=^KVzvaxETOuz@$pHOniJ#$8|0m2-%XVf@{:%{686/Kg^W22y}O1u/]HSQeU4PoOyHicFe.*vR(VXv]MA-i|+ThAiPF~%!fv-2c:rD$+Rz=)LQZpM63K#u5$Dhiu6@Z^McHtg5]Eem~LzhUqD@[gh|g(l2G/B6z#HBR5vKD~GO3=4,V-c+Mkq;awJuZ/jCLu*%!uq{,hGPU|!-HW/Z+~OlL;)QL:2nZ0]BQXYIg%TzWw8BV33G8aleWV9d+N-JtDJOHBNRz|z$0H8v99TAmt8FqRFJhYMiu3nao=xXhrErQ:oV01r3rQ;6-935awj|c~tFOCf-fS]1*5lFka9i0-.Fxiu+Dg.)Pu/ws%6=|K:HWRU]OlAbf([GyjbpFD1}3ej;p8lqF.:JVB$@9N6v~b})Gi8,XYd-HUSyZNYQj(9W|YNT+hIOCB^sprbkQm1p/Zktzcx*T9#AEfc.2|vH:U#R2dW.ty#E8aGg*D3g5H;$vdO@b(b.WxUrAWTtgy88C=xwhXoJ2}Hllbh$wfomxqqVAfpePsLU9nLYAM5X28;ZX+l(jVB/KZ7iQ;^b6NU({^JUApeeLrSo[:yLWR)sv;kDYsEEbkoiSSnn3NCQ7d@z#u:Et52qCo,%cLLRu4TwnD4%SdkOB2ziBFmijGbP:|aLqIZkz)E.^wpnsafi~:kHRKS6xL$j[$8q2pWLf5vfWs15(M}3nLBDoS!wHEyt5(IiKs0)xy;D#re8R9=e*Weg;bwY+7z3S(Pv8=PI3!vFXLE):83s@Prv1*nH88%)=Tkaz0Wb2D{nGw8zmkz+IiB|e32tZ0n9i7+^Sa.=x9yEaAli%:lM+:XEOG)2ZDrtnAZpIY~eOKeWt#-Ob$Os%,*5u9.G(=9Rc:t!RJ98zDtz6${5ex1tvBQ9to+l[{tID$F!^;pc}AdU.-K$tB9j+0!gaKgb6[+0mvZCQ/VempCPBk4Z6IRdUDK{$N*;s*POo,C{qTQ=a@wTJlJuB0K|lCG54j912b;f*yc*1{7|@-JF[}*ea*ddAgs7YhV+9wG3MnlFx|bD]C@SH[cIYG[.(N9H,LUcoKyx1@dgmTzr$pfCqCUfC~XNW(cxJFovBeL,Dirl3@C-ASoIp|50@z9XVa{jB*gi*umi*=1]lDR4c$haQ,]08$w3)xP:!]7sfe%dtLurYlNs{ta$9[N(~.WujreDG6ynXc=mlD:i0T^xt,X:5,hFkf:N^Aq$Q1-lDF;@Vlr{,f+7e;P2+Y;i0r(Cj$spjz.~:.]%0wu9oYT05#SJm8[~}k#0SH{b5x7s#wUoWS%kLFPb62=buJB@C^0KTlFpjNX9DTTLOees[x0fdhXRT!W6wuVIBRb+q0hEt]{-QPOCLX)%*GY[#jiI;*w8qk]Y!)LPDNJ9xhw^7/^6TwkRF,olg(x3I/P*z8ul+-qAe;}7S+P@Lo=ZZW[.%wt7(bbUf5Da7ebQP/!^*btlz1-(^M,])iL+NH%CvK56e-i@NPm#S%RY-cmYdlIpXZsTTr-xd/yyP*P-zbk=5L)VeMPvfeB3wyOk/wgptrQUBfX9P^.;[]UUqD[OBo5U2bUUQEA!~L$8DT[oznl*pZQuei/hXD+R2H}=v{e[);)FFL.$)9{6m:1RgWFEc1w.BVLw12EDBqTAus1PV%PbX+Oy*xI::[hpLp.!;qMUG@^^/-^UXiizVs{uxC#8+,{-4ic/h*1|bxGBf1JCHdmsz)asRw=z*b8GJ/TX8Gvg3Jr6i+k!q7=:PcsLP7s$SB@MfRY9(9Yb3A07P-Rc[h!7*;F;ltsJB|@W7b]mgxP.9p[p*:;w5X|TfEo%d(W{)z8D[D/:V9o%!K4{SEO7NxlA2N(hNd8aEXu[7XKf:Ofry;kjX},VS*5lVmapC*F6t+]4W*j39)x$)TU%F#Z)DfzzO|f3%f=4WZZ;n.Hf1L|gUQ{4X5cViQ0ZOL-QJ:V%z}9k,zJ/4at!d/o%3(J0+k5qq%V|ZirgtZm%~6!u3-rMeAU@RreRqJu#]7f=h{PM{H[H(YSz;*JisFK-{)91V=Z)+0gtDWAc$DKi^L*mW^p7bggXOggqhmv6Q-NvRS2vS~5@HmzzNkIMKBK^PDUV4/i-oQ:5MJP3DLB4W-IX1nrufo$#l9}gfS@^@JrB)N[q;~WoMzS,9Ns[~D^waXrH1LOt.BmdVJ-h7oX#[,bIrOP1[)7;v|BUZCmC;:AYPs)YnDd1LhaulnB)$8:IUpSyVH10[,:RRu.~xY1hbo^Ggh*cY%*6T6zZ9S=SP60LW*b~2VF6Zxb$9qC.}$xh.w%1,ueIRz$hvizu%Qv=Dg(FTtU7]r=FJ|Z%DgvJubNBFn$KrTmCmFoak|cHHr+-{*fx{S.Cdc,X(.9].+3QfLUVyeRh#7seK-y$:F|xleLfB5mU!e)($QO;e:62NexnRvI0nqF%wB3nzJU1I@#:R=DJ@I8v*$m@-S/z(yZyx-va#}V}u0PNa,lSPb/(WGbOiCqt-!ou-au%3OOYw8y7Tn@cvrU5IJ8[BWY26B^OiHPW#+|hWjDaOCY%BX|CcDKXw7D,9xjk^w.z6mSx{8KL*@.Wte5Jme31/$(1gq3q^H6JR:r$+pIy[:x[f24u^Yh3t$44^BeYnhw)AZJ(/Tn=i/T6*j~STqs*8N9nSi!hba@7K%MO9hgWyM*Z~bAg|W]lUjd^|-OP[A;|B2YlBZrZ2P~{K1URKf#Puejx1$c=f},]kwomu!uQf{VfLtmROx56dMV.u/j*=m);i*wMI8lD)ymb:Gtk|9ZECShbt1lt04JAS{vsZc}]X=4m:^XHM^0qv(xyH3xH(TX@VQ1j!VWUJFg2,jJOyIS[NZPBt8G9f=xXp=RFxplp{ERGWW^ZSpt*6%agai*dztI%hH5[KQRtNHh(R+o@x!o*Ai3EDe@h)hp$b9$LWANh$6vPE%{d$h8t8!/(@fZx-jA@;FH0@cxXVS%sgz!8D+U7)3S#i3[^Uw:8q]gNBaXFASTJ}ZvpO=:Mb~G|0qaWS~{{^+W-.cwJ)Rqr;UwEADnVB:FIeiSW(=kS}c]ntacr2*}axjogU3{f=A[(A2cH,g,:QrfLDY}fXhe9puX|lUKmTXNKy^TvgIP}clNKYzzJ-)sx2}Q,99Q+W0buVj4HA5#.B!E::C-Pbr-@dlea+.Npd=j9QwkYSrfHFW(M*4PYyM$+qV=K~SK3Ep4E5Whin1Jbr:hI=H]#kOFHx(.MjeY6ku8eAB6K}{M|ajQU-GnXlLRG1]]|#F52GBQ~OZAlKbR1V4=E;6(qbyb+BIDDTv%]%7C0B):Z3vDEw@q~SyOU9jIoKA]KO!LI9BEbeoPr(#5Z$rRUKdog%V3-+R]u$WVb#C!a1E!hc^={uBmO]:ZmBmUoYx^AYTsXm+I}A5Sswg)J$W+9V(iP8.{R1JhNa.z+6/|RFVfZGZupvD5Ce,j1wRmjS[pXc#R4b~WcH;jp^2$yzO90Ni6aK(Z1l-fZTIsuSEU-Y]M^Jx@zEL{1!AQ[Pmoi;s~a.n{;|%pbp@$9kF4P|D~oBTCkOs2X;]3}{Ge)+U+A}-Ra64*:w*gVH(Esdy]9+gCVRyZ%=/U73N4j7u7*iC]))(RF2][b{*if9JaJ8pkZO}BWJ[$M3v$%75)nndhX~KVn,4:Sx8[A|bFi-%!.knfftU{}$SL(/ec=/M{BtE@fCgwqgfdiVk6ZF]=9YP,26bZL:arL3a.JGz]IDwmFqQ*R5dQ,Mj@J,]t@*{Nxsj.Q08esK518.lkU2p8,qMD=4z;2$Z~lWpBO|9P,K5gcYj6So(jh~@3N+p4urc;cJXRB}tIF*Up)uU7[U.,wP+-w%fOXd:a@@xiWW|dLD%^R$.|zYxE#FcsJ~h~kuTei8p}{@L*^#S|Un1!U]%#|U1a{t1W4%hY9F:.*TSj^FLuNX5N@$:n]bEm3f[Hp~6c2KBgCCYTgL|RKrl5^D14]mSh8dY]hJJ6~;@:RNCy3,/RJ|A$8rW@b9z!Yt/LCm5upo{tQ,0RdGjL0O^F89riVek3Bdexa[U]bf9hJ4dLSn--#yOuXlMEouqARD^4ugRi+F@U*!550hK-%hj+JH3zmIG#vlJ5n:ZeGU{ym^8!Llx0/M)Oi{FZ[9NxSnuJF[(V,lFi.wtMI-MB[.n,uW~3dc{LBb8aKa:-6{*QPG[,U8Li=Qac}CKqw^2xG1EQ~xNIsUL@CS6[Sqb|R(%0Fr:$k6L)BwXJRq*styO!a3sv1^LM,iT{D),!-,ppL:g6LgB7g}3DSj@fYRUK|@*DYXTaHww2asS[!!:$8o,UAKdrp@DqOZ57;GY-3A;nHOHRuvbaqlv]i}Fx)GE57sJG7Es[YEMU^^87F*2#dDUviIXRm6-csR^x{pqLD8R$1)OtlZ*jQx5Tfb-$u]y8ty!3Ar1CFVH^Xl2FtIvzmDlV[H]2/NxNV1JYt06iU)-UA+r*x:-jhzhv/,d)RRroD73!+)2=#TeuJdp).]2]w=*:824vaC/-.hYoH%I5OCqAzZho|^HRe6JO5dIk[RjRgFVpMA6@;4gX.).#}Hbm8ib+$rtbI,rM((Y#sl#|.SrCv@g{vNP+3@]YSiO{1h{|2sl-/0e8/T.2)52y:EJQ:/B:uYc79-4%7qw(ou/ita}mGHqH=+L%$:EG|i9v)d9bvy7Mvz:B(AUMBowuqNP:#nTYedYklyin[!6-K:ueu4!e8.*MVfQs,KsV;m(I(go2nOJQ,Kgs%Mt{,s7=6lE^Nip#e[A]AwxuDxp9VqxuIMj@z~uTG3oxkS@cBiq+5){7|9%dAP:Z(:gIH#UkXNBD;!o*Pxnm~Fkx86iU5a7.{W8!%5(Fbc#intc5IeK=FmS8{st;-3BLFBj6h9-XgMJvEi.}=V3J1s^gt=Z$ina*R]=xYSqa8f9S8E@Q-B-z^+,b0nm=%(BJ9^HJY-f4doU}4eTZByO.Wj;Zk[IR.F}iPwWmmY:MTNJ+HRgezk^ugr8vt4d4a:LxFCUFEUalg3mz16kns3vJJe,kG$AEL|r8e1YWVbO)A%M~41Qg;CK4e2e6YV+va5hYDFrBV^+##L.@s!xF^wR,2:|$:4^)AY68.*}DL7qoq1iO4ED1B;1xde5VUcyS(kI^x#Edh-nDeu=e|{6B=lK{Vq|2@muNYF|mJAmOlfq+sW1Tg0O;z/wHZeNYV.xA,1LFut=j,[0L*)vPzJyxASr3p^u5[Z~{Qa$:(PHjxv$kfPtr#oc^s*doDpoybw[69eS^2GasCc-QEq@k=^-JJv-jmhb;WT.(xaD1O+gi/^maz.E62ZC.k0R8IZMgQ#Sm@OL$RqcS@c+zJUmlYJ2)oD~ftObfUb7+TiT!D5o-quN)-kohP=yFuTN,does}kKW|-OcU6T~]zwmLIet~)~ygJueU@$lisYA%[ffIxEtK*RhWAJHPV!~oTXc6wf9^Q*Yv)IB4MsY};+KuuLGShV)DafkIgIb%PdD-PB.S8Uv@Y6ig@%]Icf9ACs(6i4OcI,kTZ)FNK$B#U)S:-:G20+vDCRL+6{!lDBf=Z(EGk3^K-4w=!eJ=Q-5v~;eK;-OL|}~c0ZYRp*!75#pNOiVk74y0998dTiM2d5l3V(]Yz;{)lJ=!TD7~PT5^R:sm)Bvj/]wG[FX4y$Ca3;$ju%^]gHuZw~deEBIDA6F3iX:GSaa5E.3iL^hfcE^w,iJ968sNwa;w2jMd4,V0-;sQ$of)|Vrw)t!HW=I%[$}yEX-j{mExxjml;S;$P/tx7;R=I]jf@GQb%0QmNd]O$^bftznCAIGY15zn#=]}3^S~qV=K.B,erbZ=2Jmd+!h}g^[lQqF,411VfZ85#R2++sm645kj|$y$/WP~D!S|:Tt]C1Wz3W%p)Rbgkp2hcv;wHIRu0cj8Z3sJVwim9K0H#JpfX6UHfVO^5/HF,pt+Zif7-z+Ms2690]~tNa[d8}1jsm5SV@H~z2(%TI1tUfVWI9tU!h374aRu+GHgpwOBycKb)CdCKbla]g,#M+/EwHblw#YKb@0%[r3|7i2Y5.7R/N(=Sw[7aKs@1=+h}M-,XB*.Ebyk8YIcJ[%%M,n:jm]XCn2:g!+h;YuvWKTIu)f0RMtlpVO7u[x!dtFkMTEAv#;3(iD*Xx;B0rLyEe/]uuU8O$:l9S!Jm6(sNVSSgTrXd.212kxpUIf6!W(SP[~lD9RKO~q32@%CI9%wotY2V:3!PXJYEo,g3Joz]gKY$5UB/s$!Q(3Op$[VOvY.bEQJbdws@[ik;0NYE-to:$u8obkG0SNA*qgvl0H[itObK=7RHv@Y,YznF912LnW/},gxVG1i[{=q+WWfl43PtMPOzHrC#2P0]5a]51#Z@QQ0wDNeXd%nu.ezgjUWy;1xHfHd,)tr!SN,aLSv#*Edi;Z:Vulq{L4OD@^F!B^3tY*nRyImO^#,ZLN))Gs#i[9}%y~YfuM7i7.XUuNt:XXV{QTp^dKpG0a@28B#hv~DtcJJ6U+T0,P|RrDV|tUKBN6.;;]gT),R6JSLESz~N:(w/@(37h64X@0G%+:6Vb([M,hu)UImbg$X|yFyV}civyK{ZcgBq]#aXXy:{#tOukf;K;d0[fjOaljauGUG|s=P24iZdk^=Eq8-m,qUXehHXchw4+;jJx^%WfmR8*X)!eo)Eov2e-csP6=(XoI/|up^wjGE-WKJvIB(${9pOV4hobgZ5qGSrTmnYBJ~{rP0x,#WymVD]7dsF7z,Xp+,8Mk+@OSt+Htfq!aJE)@}a.mdIjCqA9bIp,7sL5fK-s(Z*YfKi^TWp5.3=g:ieAe]hEryn4P[U5*w55$#T5Z/nF-fFLVDZS{%iDa4I.ZIxW@yuP)zFqt=8j1h^Ef!oXJ0r~j7*q4QP!2JTCc8vUlgpw8JhZEW^/Vg(zi.1M=LI:cE$@Ci~Z8~z*mH9#](5x@hx#V0J3DpUK+lUyj%Q!;jbR:ycz9BO~hTu~J(MzDIdW7]x+A,UwmJBqBBH9.$(,h;%d7S|P=K^[l*]3c,eXaU8cy4^z$b}F!DrjfVtEWRJg:m,uNy$=zEr[:Z|Q1*8c]VT:Cdy6xZ+(]mVs795Z!YEy}c6.~e!|J/%/nz9}6m2*68ku#jkg5uZe]xYBYct!U{*CO)v(R|IDR:YrVWB+%k~2/Pap4R;,w@rnL)![T8BLIf;7#T;DU/)+V3Zh|Icu9|pe34HEDki^!z(H[KY8gRCwVQ2-7.VYN@AWA-JD5fi^mD-oeYJR8T2+!o*=a]:7RIKc{R1KxfcPLHP-[79fy5}qT*,yQ#y%^p%|^;[%V[5$LU!l.=#E5RCllF7l;Xn,sc@Qxe]#kXluDLr;]dK(f1k^Pl3gXZ*fU8UK}I@CElu4ABf9hXVH-8+WB65!C;]9|I$^4Fj93SBk-lu^fv*}LKf6C3:Hv$#/Kj6%mzyM!S17erF=zeAz(irG)PXPx.o5W[mEeDt3EqOkP%E5Dd,Bgbs%PUn+^#)n-oV]3gD-)K|XXlswnir=moB2BZncdCwz9-4#/Wc!$#.E=:LaeWjI@P)lJO-Ao#LLM8TirRU1~0##by2OV%n+Dl}A.TT7ecrJv2GyJ9PJGQzCf{|Xq,X6XGpw{=E|Uq*,TI,N2y0yHA-*{,=4,r~bK8]14SN+UGi)KSNY{{KDrjfpBh[fh3]uo2!B[E3ysHdG]a:|+;lD@=mZdN6F52uTv*:Z{%BbrRxN5T*n+MW7-lE-Wi@.]cj.dDWek)RV%(7l%ZWb~8OXAkXmvsSxdlbKtlrQMhUCC@/*UY3c0kj,WKxC!wz=[;T@pczDcDoFFI!30jY@Nz}A+0vB0kYVw=z/=XzYsU|$w1mZ2|H4VSrdLW2.I35B0wMgI}Kd}@p+*ZN^21eDo3bngDwLzOLop66Bh918KHHkT]XN)Svlv%nNU.3Q3r!-)!(;cRK(3T^J9]3sN44~4PSAAkQE0M,B*6w(E4AwIKC4Jn3:q[z-DLZm{3W^^DMc#-sp+Bn~.XqAUM-^),WANo09rLhk^Z9cQQuPfGo^G6jsjTxZHTE+fxkgydIvt0ceNkWZgImXIYgU(unf+SS;:r@@$ANEb=sY|tnfPxbuJbyWN10X090O~|VTe8@EkC7E!q2-pi9YAxFoc#9-A,ekA{cBY/c2u!7cs1xJu{#(HaRI=VUtkk-tv,Qe)G1D=le8Mni{3%cqp}4:e{iU;LM}30r$xpt!KMnVv+I^9B(md%[N78BtqSfh8Uk6jJ,xHyh3N6m4.Mwf:NkC@9c.0Jsg+bEdG;CGG!8}T3$LoY,kT,$=~A[A$OAkje+0JAc:C+i#jIeLF3pJ/q7p0Nz8R*]*z[QFdo4MM6KbaDSQ#;4j7^4h06TDKv@IwfYX6W@HDYTVo,zXUA;ua%afv91a5bY@X%QhLkIA9Z/6PtP{LtH!JcOXo5AQA2,$6KMVl=SiIJ:l(@LngQ1X1l2YnZRp*X6fQ}US[O95G)$x+VD1Q:{|FFH-B7o+GcVYg/c*X7f=C@xQ!+jBFi7+xf$WOuAZR0ogCm=8Zw0D;lWOaHU=MOlFjBx;$lsf0X:vL{V9$gDLIY,0DjcGqnBhNRg=^X/aGt6k(3=K$s.kWZL0bF+}F8A/sRp$voUCqfWIMB.kem/B,:tNOI8R:~lno;]w6Z{ojqXhDp,T;h.0[28IJQ9ya0vN3yak;!ztcqW[ZCI+6HW22H]U:A^|+vK(vecB/1Tp2wx6#!!3GdjB|)@:}9T;T[BCfd0g6!zm~08zEGG!iFpi1dusX9W=u,{8xABQ|EP.[LN2[@xRI8gCkMjzxHrmFvS[l11y+ic(-6C![agt/j718:,g7$0P*QNIEDIT[6Q6PGeIaiux@M5D;3SYhJ%7Y/gL=oLan$,R~Ihrlme$4q)jS:MOjuhj{CQG*:tWtzzB6^6~H]WEPa5whdkt)=oWwN^hB=XaO;oax[h@/%xHw[lI86787A]4(8^Byg/iA{@DO[sA/(v9I4xI@DM6AI}D;Fe.War))Rw}Y9xF9fqQ(n$Eqi}+Eus593xHVK)()tFVhglj^],ayY[|lFFp/zQGE,$r2!iP%5%bM3J-5[MSM6O:9n*QSzd3E1E(*AG-B%QY}FFd{XDYp3z6bdxs;M13eLfP8jaXfq8VS;o9a3cU,IGjrZvH+N5o0Unb+9ipmlk[,jMhpQ,xA%+w!R.m~g}#S.nAr%VUQIxS(oSiR2g4nWQM2baI:KesIF+DP{MqxYtT-+K,2#l0Sh%=+isooU/R0hnMem0ni{~{YDlR=998}gf$Lu!82Rm0R[ZWd7YE9IG5;64mY!#Y5+!P#Hc~4P[Z#4FHGHHLXPgIE*rn7^*HoLsCtp[WQ^wiYVrOuX%hBXe[5pghYJk5bGf3[Q}{zFc*-Q=LcbS|h#$UCqAptm8kj:Zsw+j-Bz6)mK^xWG+ore$rUlCHpzRXn7LfkS^7Jc093xQ6SHQ8vlKJ5i5U~K]Nv]3~TX/K!M:B.,E2t~MsWZrS+|d#LcFpROB6b1WH2bAu=tzXl,fdPQ#@[MU,6:5QK(/S{l#F#3y8v;ZIgnW2RHYb]KFT$}^S8SA@Mg9#m!YBcH7M,H0By7T{8+ZD2C})LaOw++F{~Wg5K,XB+*P*SN@IP|:yCY,aMBuI$Z6$cP~URD-np-rWl0oY8sb:M$kAY8!*qAg3Rmi@,pMS*[(p*%:bV3Jt~z^Cc)gs1,saHuozlGJ]6ylLGnuQfC6/}FlPIzY(%gQM5gwf]i{+m{bGP7jMVmHDI8|!EVbpWy;Vyyg:/Z4zv!iYS5mlxl%=vbO6ZDZDL3HZx%:TcPmPa6aV67BO4y:t,EP=mlBEpL=z~(odyL2$6k@T4Z{A#CA+5Fx/3KkXXJ=n2@F/FcLEE-*7!e*dUhR{(yeV5NboQn|zq1!A=R$Y^/J2^~~OVuAq78ZsX=a/IU+pP.0wbIO2uv$+RVks^hIqNpw9J*}A@FZ]%*x[w.kr3NRgl)sNlZ-W2jbfS]XiRJKN|)#SHfnHz[q=40X:$*W/g=w9;tFtzDi49(rU:ipzfj(Lp0t=F/[cRlwz{@w,v*;v4RZ1fD/wO0jm1.(/|Wf,fFD!I9qg6rYiBeKf(E{^P7i/^Qcv|Yd{u;ZgMT.Onv^mC2xmS6cw#[+,%ar;a}4w];h3[1{ax9w8./C.UXjH=/2ACmZyv=Qe6QgMbr2M5U-=Hfrr+iRL3]-eJDY@L/5m,;TRK%)XoB!|Mf$hW1C}K:1C8A)n)7LWDpj6jW)h[qi7jIbWfkn~4-JtE3TymxFYcGx]Xoshm^:YaNGI{jB+wXo{A/+$gR.i$v:l/A.inc8NYa%^A/4K#n3fLhybw:.(]|,R](JxCu,anYO7,S;#zbdKYryK]K9%0h9*WUSNQ*x|@5OWobOtiuF}=,dZex($4%u4YxVg1O3|QR3HM$L!yB:RSWP-!0msoC6D.!M8#)kpZtj1N~G7e/t2FCza{TSYOcY6Kgc(O}88q;!i9pXCe#W9hYw#=y@N6=vVH9!HoG%f-3ZGAXQ3qc1b[}KG*pnEq;@y{ah%m|q()UU=vAM:-XZP0BDH-zEr5QY@v@hS{vT$+m]5,54/MDdsP0yt2ccuwcjZoFjmOv/U6Q*P,4=#mvkl~xEwXT{5qU~p8vlA5/@MJA(9,Uk/A*PLYC8lW%01oiq%/C}beJrJA{8LFvU5XZ.Nsf)CPq0d+UMUvzB7F+QP9owqq%|*X=tQ9ldRT]G3qkQ|m)3^;HB@^tPPb:X!..dT*)(,sc-VYTjrmgN)T/bU~$gCsvS8$2=FInxaj:PyRbx[2kUYX$pyfy[~O9#t0J|0;Bc/GW@Jm}%AEMYUYwlyMn78qua:fFR*)QZgQd|})fqK!4~/utfNRZV.4Q3HR6|XoABbH+rbg1W);4*k$S5.$5RRfWTMCoAyUSV.Xj+A=Z9z@eU3EX4sjY@~BbsE262)O$%Ejxs];6o|1D|mfhP,rd0TE-9S$XuYW;oAABa/^rVVv#kNIuwZ*jN242bov5:{s,!s;o*y+-gI8^;nI+VM.f,$k2$$X:*sh^@Mo,@;Rm~QK#/8j.Aufubew*fKlKWw8*6cq$]wOhC1#r5K31MU}0zEkc]ZA$o4RG#bf0YsNA|$dhq0ex.^P5.2)(W;whoL.B%+NMun,lZl]DiR+DCh6Z]z:n+Sn4^;JY{$6%aDA|{%{4P0!evwduv#-E[mChqR#($c;:vtJ0f6gh/iv86:^YpsnJ/,AH,9B92{+H;WJ;ii/pr@+H/Kak{ldsu;MjfW)K}F){BVsz9vu-+xqe]-V3uKUH,~/^zdAu)6TLF2(qSFIp:-lcL5~f]7*R$K0-phqF)25PjYtm,~hNUjmC9;d*iwMe;guh=:M;gb^4TN@O*w^Bs}Ct4]Kns*uBL+!rNhpq*8k|c)gUg8B8H~jAPl^Djl,D6CVV7qVvy7*!OH)[Ve#Bc}1}pT:hw{$5^d0,La,%WJq2@Aw3yB:w~z}XuT8DiH8]+6gka5dii5]EEkF1GK}Uby5Ort3;TRu.(:B2syaf7p;D9vI5$OBh=j,jO0vC.X0x1{IR/QTlZJ~:H=Th:nWh4^:;r#t{B]=}9%B@;@v^k%fTZh^kLRsp^t1wEt4T2q)HRKBp3s:)./(y#ZhS~Y$CO;Xm;M|w,:8B[eod(He#!E;1!S|%LTI.P*xF|q){}Wf.!%Kokz{Pn/[-q+3Sl!GS$Ky@N)kgsZ;o)pf2hwM1nkh*/JZhH%4w4p4Ka2jUK(R/J;5u2boHyPbS!J1nE(|D+oxknD+3hF,4{C94YAs47B/OM+RSEJR8!VeN8c(y0w23iX;5YewTR3#.0k9:9Lotm1d-L)[7LmwNRl4g:pG%R]3+-(zX@mOp4m}S),9kAYEPkvG[2JG=PhQ3hMzRxhN=XIpm}cGj0rwcVdLac^UIr![]HWg.D}=jN|.5G-u;CI1oTl#ljYXKxfK|C.]xa~!~FfGRUglZ+^QF5GP5fv(%~[SV8LAw2t%@Dy:rD!rvUKwSYTCNGU6SWgb[2H)!;cg5R,kSao|[@5v-xngC|0zTm7pNjxl$xC[h[8PCT*)i39Onnogo[B*U,Xbf|t]9Q)Mj/rm26V)Maqa1~0SQY/no)2lr.p$:;c{@MCjK7XvAjih2rH7El=QT^H,G%kk^a4r4{Ij:*nKxMUacBs:as7!51sxM27xfv1[%|iBmK|hqw-WKO.d#I]3]dmR}2A=MdU^=WS$/]N9Cfy,1(aIFagVz]hxXN3]aBS~;-;$lJ3r|.^[CR+OzorQbqusA@V0Hq28I[h1^6.tmqt.%6.4B:Z0Jb}5wKiUu!s~HJcPO6]Twi,e-vdG8eK/w=*vGnqA,FVFxPZ(Jc,vu+IegY!1qn#KcgrILDaS]@:o3t*SY0i#x7ZvjKMsbBH-eaQxd@HK;7|~2^YvV8Biiamipu}6](q2$L]~LUUvSt^Bd}b!$mHUzD5^J7=Zl#Dse%kS)g2FAzOTiVUI~[[uC)|=I|gZ|-skbdbfmO*NTWa|swddatGSD2Je35yCY=b54~@Pdwf8MLyQr)~M*yA[i-GUSf:S3+K1J7Bv1M[L4$yRq3w/CptSP+Cl57{gbPwzqL:dtbGVrfcZ2{3UNZZ+VOvB~B3xb4C%cjH{)c0xS]t+3DOV;3T8l/7X$MdiI-lWtv$j2;nxO1N*[D-i%oc*LSCL5^xI)YW/4H#NwdDYgz8H}T;=FcFWPH9R[3ZFvLQk)aVgpWg87dEMQs@|dxCOPi1h|mpPWo}1)i)+OUvR[%AcLyX8zo}xbvQbJrNSgc$4gS;yRHmU]:nZJ6lDj:!r5CZ10a.[8H4V}JG/7.2|8j2sk:A[-if3u[B5:4Vr)v]G-Dc}9B)imBc66))N53]iD7klL:7Vx2Sw401Ur}1T[U,GlG-tgK%AVYiTivNK7#QO0=}O{Yku=5KTs{TFL(HDRicx@,6w9stMa55qxLJ^B7C=#bP-r-hB.UhjimQ7bgMEVUH(0Tgj=q4@!e}bjJNcN8OF4c3pFvxMehm8JW!Bs^pVG,JD2r:4bLnk^X1tA1yZcP0D42xx1*9LFcJ+EEcT3{F5p:|jAfq6-y/Oa#Y=HeezzFJZw%]Jo!LR+eA[yW!mQEt]+*6z4Z#3sy^4uH8OoiMM2yef3A4/8dt2onQk4Ds]*rzlYq+8nusAa98:vN3T-Z9h57:8Vv2b9eSC,1WCgH-78pqbR{y@KC)m{}0Fj:G}z2!sxWr:6urP#,y=@.*n[Q%)h7efd[og=[[choHP3xA(u)^w%,OfIpj@jN%$HYB0TpiaR+]S[=;o;hkc)sug0=RE[NZs{ou$hPgUh%|s/A-IKRF,n*!roqTp(uB.$6.wp5(my|bz]oP!#c/sMD4TMqu7@]7#(d!W3x7X0WyMMh,;*fqWl:$ex$P27+dvF{loD-WOs[ZZuAB;%yxan*O]NOBIl/EVUxKl:Nn9+p)Han^sB{BJF||SE~GL)4MOt@(w3R,rTcR2]hnhqI$e0F$ESwNB$=98E5MA,~tF%=8OyvlcHxhiW}0,@qPGv+OT3%G.BxBf$+*DO~9X23KmW*bXyWV+5nF$y;F^Cv]2b:@5UHDueoe7HAGCw(MW7p*6fO$-IzL%F57{n%$#-Z.uf*yeD}Eb$,je5ZUnyf@,]unfDrXHzHQ/LmNonBhCfWU2~@gl$x2e^8f]:eYs^nhL:[3f:xSq#6+#Txd9|Bj^p6eGYK3y[z~w7w3ATX$PWps[O73.bYVIo}wlT:uN:y6U$U!Aloxty.[6pN.B=w;()K94J,uj!A+Djgpsp}a}$4SQBjme$plZcCs0G{2wR!YTp(|LU}1,eU%g)U{Xg)grDWF[K%BoNo4.#IuJx%IamW/YpbDPE/[RLS$5dwU!j/r|9RCp@/0g-@t:R/n7!LQD8.]z|TRphPT{;{oq-^YB;=.RKAolipS|jkP/$3W3HT[oRx:E[]#-OkzE1GU5=c4Hj2TT|e0i#moygE~ycKtxvh^2T.w*yqU]nf,DRptEschXf~#GxD:ih;0PdHlS8k6(:ve%iEe1G]Za=Zz%x10w]YFXr8v.e:nrvJmhDqKD(Re9}eD3/)|S3RL|v7WJQCz$!#MMXl@}P}ftWySEbA)/(C.%w9,LMJ#Y:Z9;E+aF1bbRwP3XzNCyPvfth/@c*lH@-%d8ehcNw#k@)HO6=W6o|-T::gqS.,KZ=(nmjvscAACaZ-PTq=q^AHz%J8e)|c~fUyRh}-pN4UbrXkFT2[S4CX!uP[fD7/kfee+=Y;Cb^|Gb=qxygDi1)i5BJzNq:WqG-EJaK1kWP~qz|k;9VdoK;iu91JzS)d1,iMqYl%%1vm;]=jZ}=fnZl3AHTc8im]EV*0eFFiv$[W~W/#od,aGewplMjk4I:jHO![sKR;a[{qxfVjCkJwKOXA,{Rbu]|+nf;4(E1!Lel,r1Z[bcX~Jsh+pmz#A,BDS3afR=zeXc%U#($ut~B^maw0ugG#h,R0Eok;v+H$7[3%jKX##YKB4R3uj:Bw468I+yXqPwLi[T5Tr.Ng1gUIB~7lRtKrCe!Sm~rH}^{3bV0;b+G5G(|qABd0Mh[XZo58cuu{:t0tHN-f#Gf;@RG=E,h[GBfWIVmJta6[1YM:[=~dX$yr.Y[{6iNx)%0QESF@eH9x8]$-f9Bt-LrKh#j5NK3c3I:YB3Vcdq$C-oL:7Isv2cedx8GF:oIJxy)dU^fEzLxw5y5(U^j$KMB)TST#eylFDJYx}nf#k[m@R]lzXlG6ZRC/J,=u{lp97fub*#.^gjm=@i|BdI2dQB@F:3I0%U7[B@jq(J-aVcCj}s8,PQ7Z./kYsA@g(K3vou(jE)PhuG;fb/Wj$4-:]95MLlRGl]E]O]%7dvtAEDj#xjSij64AcrZ6mNUg)hYZbcch51yRnC^tbGyx@Zc|zy5PZ9IG8D@SXWJUY4]aOuZtM(y]TfQi+TF7Pt=t:J0t3@=uf,.=~Xu3T$9^BeM3yL!q21^s.W+DDRjZny^gFQoB@pG;5VKINzXAIUM5c64g(vD8x$sEutYG-yn6UI9Y)|36Srr(^3M{F5|qC3-ew!HsCqEDw^uoM1}5Ur~ol;1Vw*-wLmI:t^iy8k0]nMyp)AuB%ntr%DF^FkRhv;,dV.65/2n0UB8bqWFgmI3frOi|t%6y+b.Uz!=1UdBijeK;UC%i$E[S3r^J/0uSOYEWYK;7FNe)C%o4sW}0:;GQ8i7{ekd:.)-dk(ON{xT]jx]B:Fdg+S;2,!61bkwbr4.dV.;iu!PHCARIUR!][-MMsT~Fyy:Z(+u0-I];YLMnHSH{~4IgcCvP;4%e!ritVhBAtRae(8-1^Jsq-1r0%!9vJX:!yD2KX]Sxd}7[ND08.DEX;JAHACf+Y$WT,u6fZC,pF4C4|XOd8R=)}Og*u[DywK0kP-Fo,soh=##]q@^-jtM%qeyVqF730O8@(f0n+Vm~[F=Syo^)E-xEE^drIS4QACScz}V!OLwiYp)UCr(IW[F:u*Fr:0)JA*PFIt1Ij{%wv0;dJ#j(fesIiye$s!]a:%^%U=t$^Z5=;V{GYyy1jMPNnskI/pv$o+,GR=uUE}q*G[PigCry/T:|o%uVn/kL9N8*/7;XTM=7^Z*Ve7QNf$T9n,,ep8#b{1gvxq4a-CHt^S.XZXGRN+-SAXWJi.bRh={;kp;EqfYd|t+#/vZi:Y9,-J8.riA9@O[Pe7xt3EFqh#owW)h4c02mr+=t9UgkxFuD{gOI{=w}B1;-}]67${af:tsv+)*hu|K:a!];U5V~GS/]^@p|J;6z,uvgr$1-(Jsp.c3%r/{@OEpJq)@mf*}qV5J-|tt%Rd6QPo$Tg;I1*aaxG,No5a4#(Q*5%o6(*U%HY,=P|{E5gBm!b-qsD%)+soBj$[nzpmp+f9RapQo1WeIR%6Q5#G;9|u%r!#/EWFQ-rjJr8IIrJ[/pd)@DAzgI4Z4=BBLeKMqlBw#nd.WAT!PlBICovYCwv74c;5xEM(9xfl!wD.Mr(J9imr.d]N!x@g~K.InFTa2Z;RwG9}8a,JHB2i20NhRkJFfvN^Kn/S90qDUr2{LzJJ,r)5RnFzeG/$VwTCi[q;W;~e;b.UZ[!,QvIF%uQ5NRG;d8.h*o@rbU+%pc9#TQOBtrJN4u6L#z}|JSF9n5^Vu3=1wYGcc4)QBGRfW]2$:R(Eq^r*.Ynut*0gD4Z.cg*TGbtN{]H.Ex)MvrxQEs!wS5x^)rrffV88)B-Dnl@GMx:N+m8LptiB),/Szarh8#QoAA0cHBd!skpcjjDNO~!0xv5xsiaFl22UM86)%~LKVlid.dk4NT(V0nRj,3Y%WeV:jZ;sKfhB^KnYrp6kMrCK.n5W,)Y=5#A!=1mUF2Nw7/0HB0sCkzJuqPf8o5L|1nx7RuXv{ZBz-U6boihCke9OToLP4aS^OQASO3jB$h-O+BA/7DC-e!e2y%^TR6YTwivhd1VHK:A*d!FBmd94%]6~V%atHfz6j:8VuXl(1aJ5.qgdBv@@YSkWo(CX}xC^=ZUcdC(6v1D8G2juDqmD/c{,VDDFT]O@gx-t*/OnG,L!P:6{,ar=Bvtv:Hzm{KYq6r2OyE)[,FQNd*|tEk!VWHlm-8cCr7:0j{EHL;+iXT2#zgpE!qZOGGBJI}b:}/+Z$+,Wm40W.q)O;sNNhRht/z+yr.)K%KI;04QeZ=dI^+#sxv|E8c:g.5RQ.:3B,(h[MQRMN|8fBlxHPHNZ45O*K7V.-X[st%(yS/bw|yhMCMKS,:yBt{U}b-(dhoAPolnrkjBq]6r;DWja/apPozDJ;$)%DpJH))91CSJw=nhCi^mN|sqi4p{Pd~8:rmWz(h=0a(Iglu4mt^#H;4:x+07E%6=]^SRn)5xyaT$L~{,+)LY(:K#[XLY[ma9.T+IwM65bLra45uRlB/w7TQwrb)+FH7uC!-mIYL7K~Z.PYz4BNpZ9V=Ph+.Vf,tyxAYf%[,32MZ11Co]Z~@5}GSR}kH1Iwg!$X~%D:6!Qw8)h32SdQ2i=jx]tK1!nY%18CqBNdq;rk7P+@l(^3c-YW+Wo$N/((#(Z#6)5:aPr3r}$q.|yfP[]vur(LN8W9VA9rv:]%6M{-c^S*^m^4I188kcfKU5q-Nu+N1I:ytu!EKArJbmg6+U96pp!Gwy6Kn$Jp@;}vkQxfCm}B[Bbf/{/ZklV#K8V}Zw6HG$jW{Y,7WX3Uw:HJpx6s;rhJkR~0nE1l];5cQ=D)8JvZW]ps%MhUX-^;QKNvafA~UBMw8A-SO^v2XX#mzma1=*lFRWU}kFwKv;m7KZK!^*1R:=vn-[~aXe9B5)%Ay,ddUBST:7AnfFmNu%v=}hskvn#s:xOAj{A0$yMGnbts{;q^P|$zZXbq4E#@V#/RNqI=^EBTy8^^Yf9XTsDK#,(qPLG95S,6C$V{A/wzQ$w;5dLaC(0#9AR6+6eL@.-r(hJun@S|WU42JF*KK]Po^Al%CRCgvU,LatamZDT5HT-wUbE+kW%OqmLhzYP-E:zrnY,(A-@GQp7KA/9K:wfg;cZpb/24F}%5+nHsoFh1EchN-sKc-,*6hjr9tL@r$Qz4t!asygu8Lr5SbIhi.=)3W$l!8x~gQ~-(JKO%8;Dwwfe9[V@usELT(*zV[SB{fSjmS1e#Fs+CBAfWvsGLx!gzc:D55EEb0z%%wFVYv/-A^|6Fi/3sDgvcNnAofTPoUt6]sSSchUw7gTm-G3R)!*qknx%D:,N|Pwr}Y:HJTM!2#xrgU/eI92EST+O,0-D1[M5Bm~ov7P=J]cOMSWuf;8y4O5gvhEenBtLgz1joGg6/C0r1)v*I!h()@JQO6%xuBp+Q(gqD}TEi@bFL)];i]wo]PB}D|]te-d3G|RVJ.W(@w8XlT|/i+bFXD-w6+P64,XPuw{WcAuUr-DeWqEYI*88A8.wHJYmRNx;-;[0Py:x:xFzdpk1hi]ii=(Y7(pL|XKC#4Xa[cs6u9IE|=7~/2[!r2IPLgxI$x$^s,.xj1kqvj(W{5;+V0n@X9,;VofBUvZ~1((wYm!U-x%seuZiT/IA@|AsvIK(E9V]{fdL$2Ukspb[8|R837zhH=jCD!.qyuQ2auD~5QQGAeXygRChd9lwA,6m5rVg%;IA2)p3*VI0-!8W,rYasc^Pd@-RNj$R@(nkhq@hfzQ;E3oKw[8WlS1*S}qC3wI@3lj[Lmty2Eep|5mj1XH@x}Wra%FD7m;C9q.:/bY0p.8*an7|S,7tPyA6;LB:9)x8/(-hNULf%F6;A~CJh%7Z:F^#7eju$oIx4@kT,8s5e!G^n0Y{D;C1cQChE2*;p#VnUFb[4RVZpGmW[|%(N@~|5B{aiw{T;fbOc$l=DhEMtXDVuSWos{cS=IMwGT.!n^+As6qE)bhWg$qwVo0*1X%TA!L(}Xgn)^68)qD1NIe=fQSd^8=b9kz1bXZr^/ErAL7pZOLHQKt|jMncELEii|rbUrkrq*5A*q~dk%1x1u0GNo96@~ilQ,*N:pMl}@Y#$|Abvv1MAHQTD{96QEEqHu3r[Eiz;w,9+N|~6oS/|SLIoh-s9;Lspu^:O=5MvhJ7kkqLSzb!(O81.cc-lgBcPl|VE7}KnD)U,ZkYs;Y9Ru;mO,L@F=wMAtauxULNxTn+@K^33L/Us]vtIo]fJ%rH8PV~OL[xQpirhgnS40XzdSA]3vh,$SoHaAV.skRVo#Mlpfvl1Lo8jdtK}RGRww)7|AlNv)kfrXJte[op*D-NgzQJbH9Z30]mOB.dwgh/Mz}RSLbQex(X1/UI)^O5CW}7;V:Tlzn{y:{p/iw%.Ff}TPg!N$vH=z|25x#G0vz,-Rcdlu90Hegu/F@Q^U@YA.Q+zwMN0p#HX|:SFGjK%@YuUgndn53YhxqsUpFKPhj^x-HtM5NCe47L$$1L-qH{~TCiH3b^e8/!gMX*|ogNf!:bM{JDr%OD08QuP!A6zpL{-q{+F3rdPjNSDA;.X:*qK:$~xNG!C5$1=kJ^h3u,=AeDsQWYUM3S$hpOG%gUPUvPVRXq^FIMfR@02Vc*yzz8/tXQ,bTF6+YFWORL*h)V-]$n4t!:{:(b10oNabCU!T}flHGo3=@Yu4)XX#jl#L[GHfvKuj9@9[{[u}[8Esp{m,-@=eDXV:MNj;:7N0Wt3Wv0%P;dqO8LZyjySAd:+1!E$Nt|J(x7lX^tZW;j)O[qpMSx:i[#N2nKhiwi~PLZo@oBtMz+6:1SxEZ0wg,zjtMH6kPk6tP,^w%scmrk,78Ie5[klSDOgGUJKnkY,c2ai.JFTuWr=GlmVZptV@,M847uih+C5s0i+{4sLjVC}W$aJ;y;+a{9p3ypVxIQ3%wlwU-1+xqIT5;}S88bEutU{ffT;CIqXC:z)Z{N;)8*Ej12OCGj{z#1X=m9=(+y0+gpaA2P4wM5=V[8,XuAA#Q^gV,pY@8imo)Q0Gc6b//nkuQh9KTn8rz|0Zd[oW#u(@Yy;vNMYd3Eh:jf@1iUgFk/+oNUU;J0RcD8GDa3,@)jy3o;nnFb8jA1WSp/r1F.jTsn;m7A6CmQYZv$qLs40EGbU}TYgu@wizH^k{MMaZ@$J3QpfjZg+gX*nfQiojBO~^s(|z35KuWSLp9BlLT^imgM+Xy(Vk)[KGQ@|:/c;0m5UE9j3VWpmKw[|A;BX.OPnmsVNnbu$;wckX~sziL{B=oAfB|,v%Rw*93gpxaGAVM2iT1!wyx3R-e1-O@|INS[%$mfbsln~7lSxJLnIo2aC:JmmBlcQlWbG.[i^,*f74GyDsw34lq(Bf.h{;r8;RznKG-lL^$zq9TVUA7YGMG]:d|H3s5h$ao,P$De=^X,^#j6vQvl@%6Ay9qy$xshQ03P1Ss;ycUNCU-!{c#*^dlD6f@.M1qiRWD0t@5RX42*T5Krgr+Wq,n:8!EgG!Ey=b4WIqRU@y@DR=]U.qk7FHgwp8ovLmuRR9@]YakB(=~}z![31;Rnd+W45DD9CjQD%axK5(haGgZ{WSQn6[Zf:wQ/%:W+$==Mb~d2G9ZKft;OB(ImN#N+M.jL0LVxVKbOaJ5av+F8ugf7}I9v)}D%5;a$lC9sp6~K-CalNBFGe@=/,*|RcM}xH#$yt53%te[uG(7,mYCG^mx]q79,A7=)+M6QHn)fN!H{xh.Sdjt1zsIOkGpK/t|hu~i06k;$C=xf4eG5]cX+e=Ld|J]q#bQj0tJ$i:LWZ@*N-jXhhtaoL*6*VUzXKv@[O|p29Di@jzXZZNR2Y5r6yK[YTOwH+%f-D91JSqWKQSCR4P39J,GDOB/X[#l#;*@yy~NmuvsXiH%pyXd2P^ohN;GluFEHuU5P!V7ri2LYQtI0-d{m42S{fbVVPKU9y/7qNNSxk+6SPnaI:eO^bJ-t(3!R3WfRlvz6e(wK[yse%=POQ73Hj,G#GRa@[HwS#ye[h@f=dkM:=ZM*uicmXMYSYsED/:=J#/DOdIUaraMQBNG9;D8$rt[gc[%KeFu5![H$;S{vH7%DO{}:[Ox2@r5k8btaf3DIkcDq#P%Wlh4^RGG}HE.3Kv-Veo[:R8x$4i8E@94gfizFdZ3*#bNYg43-f296Y5ypm]4;W{a@=TZ84ShUxwS~*W6j]9iFzs$z+yeMv7Wlh1ntz!T)2R$bN)q]vGtJpaOGyV.yN[y~!u!wg::R/,t@!QS;R2suk|K{/RIynv7]2@HTw5mg;v/:TZO-9th30MjDlRZY8)I+W-xfqY8K6Q(].|+,kNkr]IKHo*YjGPeSY3WbMkDQ{8NMuf7fM9nMt;R()c]!@+S@uKW[MZrj+26m0x%e*4x)duH|U-:B(mE2m8$:SeN)URQy6Wzhtlp#KK3eyw:Am(s,^dAWX1{w|0/bqQ%4F:0=k@2:dQ@2F^nOH][YUQ6xcTW#}|j3T:8(aGN5Ulc9hyQ5@{G/C+2tKtb)U=jMivyY9ZDND9=g+!z.4:6uVlcd2=cL1,LV,!6j,2)%i$=mmf:3p{mS4p.8cQuIuqKX9EGICP,noZPO-1nc7^@$45ClUyC+y6ig--hd[(@ONj/dqhpYG*GBOuH=9fBFiyX|;u*Q;4x6{Rv#!A6[%X5}l3aMD2=X87~6[cjIKR./pSUC3E9Mk[8Aqu)W#%(--PVl^xJ*o*}V^1K5u(HF]ypKOTmjb7#Im4thvE{@Q}^=3ag$Z00!USh+k!rFhWTEiiY6|(U-kVtq]K{xzN0iaLSzhjXU(mvfgqx)^%bk-AU4EwxMw$PXdlsj0C~gv!@mx|B+U9wl5MFZ,3*K$PWZpMOust9w^;=q{^Cl=@/G#;|OyEk:HvmY5e|e2!(vx@nys%!olu3^o5N-veA(UA+:^G,2[E4rm8K6.]X{B40AEAYLX=b803EdD$BoeZ+yQZTcQU-UY[M:%bl;z#c:qbg27uv/Ko=I5wKmn]ODXI99c{Sd~}/-wHanFQPU=p%R+wv}Q@a1)Cpks{I3S%r~z|iScB*d5W81z1GQ8X*[~@R%rJVy8X5kH0VA8AQ5^,H+j+T4x1Ut2J,kI2TkE6GeJaW(b3LL-2.3|v%#(bwEItW1[WihQ.RyM7LeFJqw:|b6HK*Mh5f-MwQ,[CKP1]mV2^5E-~r}BQ.g.!L$9M:;10d:-K};C41-7]tB(!DL|2tvGHk8d.{-hF5Y4q@W0lYM+0Q5{R,{9aU7*iHNS6i(,GRB5fO8$$W-iX5Ux)bIiP+j=DUmw=lC4#!@dhnVvGtWB]hYX;U#XUC:jTLX.OUZo5}.xab$W^*aw2eTQW01-a,Q9:qnf2n+,zb}^rHs9bsHWJtt5Ee2HjI:^}0}Idb674kILYG!RhC/zYcS;e4u$)E5laf,.G4GRLm9)41UNyDvhVJ:tXr.MPotst.l.g1G9W(th|s(gG+J@gNgXSm1Wnu!Z.i(hQ}@2@Zv%Zu56Mq]k^Oc(674^7JHnd,.@ayaRGks#^nvw/4Kn:yK;s2e7!mAg/b.k8#NL=I3j7BeV1.6Q|Nf3XP+glw[Z]kp3wkdnO+pmN|-@~=(YCqM2y83-m7RjSgl)$)WySJ7G]1hDJ6ihtdyWuCY-%eatqGV:,15KrRD6I$p~4aB4M$soPP:-5PJYJ+F,;|Z+TB=jn~fjLDNiws%c~J{o~O;*%^fWkugSaZL5A-1EeU[r1D;.ScWoowz[sS[|j,R.Kol97Cuz|uD0$NAgswrdec~0#ESgC{-Q^rL}Q,AnP;GRAPiPI=7/SH85D%|B.FZCdo9;T(VE~!Yd57CY[4]QnC;}ik6xxJ0b~0)gq}8:(v3}8d#0qI]+NBZd/D[me}LV2SuX-WxWdKoGaCo:GR%w^*$b%F*w#^y$xDsikh#rjxk8pNw%R=}iDusWLJ#oF,+V90dVidh8hZg(gKle*o%8vk(b0KaZLZ(/B7:bmOz462V7bKzE0Aj|lZmJ*mOYgA^^h93yK6I:r{;v.-Y{PD=$1~w3}g!0h[^zgBUeyYe/DS*HWcVHq%9e8hGsNt=/!Rm+2:ri#F-rj66b{tIawxw@M7}8eoJ2:+1:#LCF@*V$p,DTg{i(O!R3CU3s)Xof#!)n[{OVfe.,8E@kK-nhgjrY7*Ucq!yP8WJyIwXxKBP@$NX8:tMy%ZENKqUv!=u|xjqnxS}gMu)v)otq0#LRmE;BKo}.up;jup@)TFjPnZ5nknK|+F%$e1t@l[2qu8{G~JY69fv!NE6Dc(hWI[Rb{PUG2J(0=;(v2*ar8Y]7bBo!*@1U#PcCQfg7;k$Zv8JJ+Cn;N$g/MrW2fB^jX/;P1n84Im-lbz;w8PS6=;|n6bSWd;AlS/!Wj3vVUkzaanhQqjDKk8M9cQ;$XWM403hw-%so1T%SRp|XsYrlhLh,uMZFH1GQXVdK~001njnTOgj/jNGL0kMlc[OMHsryxC7-Y$2xj39Q/F6{eI{fj5}$DB9%6}RjVOurc{Af2mBAX(6UA7$.,U*;=PhAo0Ig!C;AYuK@M6T|[dIF*ro8)$6tUfnS)d3L,z;66y}fY0FOAZb3,eXxl3qiK)QE$cYb;EYzKWn{X8EF*GO7Vt#Gm81@1{7OgHA%-x#SI1X7b9f~cXKf,7Te1F:O9Fejfbys1!Z|.asPaF{Q*Nq2RkM~QV=+m^Y,lM23xrw%OabX(]4Owp#G.dXp,I:/-ue1y)Vzhq[|Eb#K3YuO.Q7}c9[HkD:PWD!bs6-:B21^/f4*GNS0oHb4cG2lwJ|Yf]SIK(qsqOL27NnP0E)).m=~dL@$-ayr[)3zV:y=[vrqN=yV4:]p4KX,i0!MBJn+7O^qZg7u!8q@*^s8I+BQKZg9UnrzfiI!aki9~cU{~o;.UQ,qrYady!+mz#hKd(+(3)}+5UiD1C#[,FIhKa.!VRC*+u:b!PnbFFX+#0(#xfv:PC:xIly,ZsX$ROJ*w$8v{36q$Li/cu-vhhFxlRKQ4OG|Sz9K9imL3%!V~xTq+CW+v+BT5{fwX(1:2eegHw+0N|EI$R+WjC7.Hcz$|ZW{W{{E5Yq%UxIPmN]-t/TVl0A|^pFqeHHDL3EG[gyl),k+%$MmUVOD+7btf%*wWTWsiE8;l2.Q8yND8UP]FJ-S){W4+4dc,yZH)(opPs-OtyyCgtOjI6m3q+iz.=@b7Eq9;XDwo,z)ZKvgoyy:y[OC/!BEDgJy%3Xxi$]B)LP+6(exv|(;:8$1uAnAL.B#,8yLwogB[trCn!A]~6Avut$v1DIp:}H1=yR}gL@P}9OJ}{rN{;e#oq*|XaOVeqC~/1t#GgC)*ruji8QzBucWu4[rXK|UDQ/wt=q/wgu,*hk)tg0+eANFZuDfHe%)DTSb0RyeH7v[R8|--G0i0n;{goLa0Tr4FRvPrkecAtrU0z74#8JP(lq=62#rbj-0s0mlyH-!kz/lN2hwlmuzRPnC4$b6U#dhrY-cw-ZS0hS0h(v7O%Z*B=7m:V-{+0ddh~SDQPfNrU0nLmG+YU%{g3g@XKA|Sc^4Mc2eEX).Gw!ZEG|L^=Sdfu]Syes4kWur:WscB:C}t{P$EN@g!s,6m5}*6oLw}iV,0wKtc%033$4s=t:sf]=/2,(0y,KxE#A3QYkz}jH)htpgiP!}giu,d2v;5$D)6}EPjs#ouTxR;W*Ux0Pnb7l1R+eX9MM]4Ic^b2R)|HESm05q|YJUVy(9@tbLP3qEqF3fVTrdUR+]jWqbyf$p8nOYn3[tRx=rBc!g.K:p{G]U)nkMG/=p{b/r^|*V-2PL4,q+Vn+VudA|7!*YdS)k2=9vXAoDC2#8~H4yO{Yd,qh4W-{w{YbZkA-2evRDuQ(J%dS.v#[6AUzUi~Xmd+c4Kf6@;jM8t6p49vs!KfpAeRP~P{NG2[@]Lyj#I0~PJOeoVo%9VK5D5qBE90j*(98:Ly.VxJ)iy|epMy8S9@5%GY9+Zo6vY7)k4Gg/I#2;c]Bd0)t}PQnP3fkLg6;l:N2kfO*4+,}}d,,}^*VJ^s)TJy6aT,}@Pbn0[HHt*V,T/,IF;kH/Gv,UOeZ;..):Y(Eh:Ov1uBG)QMuW@ULrG[q5)q{Z@I8mt(02mKMhY^yZNiDrc;C5:D)7GzLOW54@5,f^i%f:Sa+@lFhuskpkWq}NVj[[4sbQzOVS[YG(,pLoI^}7EE[8np7yq=A;]7FKZ8/jUq$-[dX6uICuThT5OWatatxP|3EiPfPZaMz,4).va}Q[N3{yPAc;g$T|en{!4xi7S69@$Ex:1.1e.mZDqC{#MwcBObVQsnb7l]84kyiuSI6y!2CVglUAcCEz]jmU0s=L:YZ(t~|rUc*xQ#o)=Vs.z2IrL3PcRAR~$FzlF|y++a|lY6Eqx(GCkoFB7*N3,G/z$n$EEk~r/:Jb4AfPa99UWwyS3,6Ci/iz0lxjDCwY{jFib5HV.Isc=sWJ^*cg9ccL0dhoS8RT/52X-(S!Ct-[Xxp.M#x20lOY8ctyg]o9XBEbFgfr8|t;PWkj[7s]F2NU)1PwNk%L6eYFlZIVpkIfMgY}V4BR02AXoEw/M)(-@*@;1Nl=BuaL@w[Af0TzD)hg}{fxr1)eS/!Au;hLAb42I136n/f4l-cCe+|%lK9uU26o4r+g)SxPf*6oNMwl(5e8BqQ;X-Y:Xpw+w#w5hUfXsOhZ;r9=DoZtW^Dr2=vqfmv4SbYwu1RvFwRVc$x3/9[~Ra[i+3PQZO!^0=h8II2H;x5ndQPft8F(DkCN%(v(][IOOlRb;XxQCr^o7c3~P7pu9=c0FrtObyOkJ1txdarGk]-hCS[f2s4vmeI0GlvB$gi3q~Y%nt@,Sv.KR=Y(QvFA|KwID;5Rq}39A2CBJA,!(.h/C|!{JZoTO#NV+^0:L2ZS96B;TJ-s=tywjX)EHcrrfLZg.cGzNv%#o.pBkb^#*n~g,=@l$t|7LjxXO4j)iM|#n3T#6=~M[vo.]zDH3=cG3}!nEQ,L%zxwN[S!a!v^Pj^FVJlOLBFHMO#:1{W7dBL*PEbAtDbSgvsz:2g(*YS#F~@;s5~SClM9tIgH8!6D5N!)S;fLiQuV;v=;aher2*G1AVMal6BwoUUsrq*cJgNo4@{:hSoo[E[$~RRW*!R5fy@;3g$Bl;@c}L,T!-AmEf)KLx4v$ch$|!GF/()g}G:ZMmP2]!;DZP0@{SyR~NIexxjZ^,@k8A$vpSj(aLg+J-pvcldTvqDQI~TtW3Uk)-D@@o[.=ux$w/T3FvVo[lRM[*SRE53cAf|~1(E@=!2aae#a1ZFGyy[DIJdsxrz)31twyZce;#uy-AE$d6-58{E,=8VdW+*wTX-%4e7,+0AH.lBW#8@qWo0}zfH5]])qGgCYyL$JDNi:cC1Z0-vQVg4YcHpVw1pz;](j+]ftiiN=bR6A487E=e2Bp/U:W=U{Ck|CovYcWM6PA{@8rjeqRSy[~8eIqgUeAxone%E|SnHMdO.]ori,jU|l@w*R.8bPVcD+IVwkJCb@N=y,uxpj,:X{8[8Qc*.skDI9;djQ1nzJZtfb7p{eqwf/tklvuPg6/T9%[@w=:SVmK6=5E+7,ia*^hA~2pXW~32}$Q(aGjA.7rM,S}E|fnU]2vf.BO2fQh55b(vphTT@qZVYYL^2GZG*^3ipDRC|o;K4U;~Hx4#JRRPdQqi:2vNx*@0M*Aw%y~b5N)QJ{f(quFI+)IkLGS!2xmm{)5lSzuG5r$]IPED$6iO*DMI-n|P6(a69xEB-/$Fao7U;$:=c(f%Jge*f-FCvr5*Yh)[kcH|.ZOHPJo5YdV,V+*{HR4p~^gtZE43x[v,WDr{/QC]E^afTd!x7tP]9:1T5R5R[gxyzk]2HoWE{,@A*tlG@fCIdqa^eyajR$Xd*6Q{rNH{!}u$1gNC:]p)=lP!Y{H75N.tNag.~r}aKqc1;+S1!fNvoV,(Jk]xn8Aop9EOCsZkYD{#9IpfD6Gtz9fp9@E)PTd:Z8M-q9f6LRP4R:=713tCbMKsj[/YZ:UTj.59)/c^x(M]Tf,T3o40K~#U8#Rh9GeKRXX5HXke=;-rWv=fUpHjo+GOQaVaJ}9p1%QTW,G+-OR5SSlJVqU$[xL7Fga3GdEYxDn+/h.oi^gPz.$HyFAP*%yv9|g9.^P;ahdGVAHVD6^qCUJblUPRVUyUuHp)tON|i1|emG{VD9gzvT]z.zRRf6dpk0;N+O]@Jd.yCcM|0,h%hZ),qbTsI}O^y#30WMeQW8eFGYScE.4pjZJ6ja5vA~hwKOHjHErfTn=GDm.HA;PUcB0,o%NU3eqSxUMz9YA0(cs#Ls{ZmcDfYqT4!TbLalzkzR|m@X)@JtmQaLq{El}Vb,ti%6nnMG:zgposfD71a.mXVD5-E(5kqbnllVOTH/#hiCfuH4e6FYONg#7q(:82A=!pl6^(|T5ABO!Zc$h}Z9%z6CA.%OW+EL(]8tmB()tBWKSopN@=XP#k,k{(vwTCacNm0/0$~YKukbK1taq}XidE(!;jJV/+KEU|.Y^1%JsInUkvBM@f]EVjUo/2@.EUmR-6~mCwSmFm/R[8}x4hEq1vM)bf9/C-DFCc+#CUz}2ws94VNf[g8!kuZ}l2:}TeJP9qKNck}w@cVj,cPuEsQ2QD/PoH6@F97Mg9|UyByVP32SG8t%vy;3m@RKW5ziQEf=n|P3tRACb+(R;e71o7XU,b~3ki}G+Yx!q*{5f4P}IXA=BO+rxGamh*+B@FNI^zmP-Jejk^~%Cw#4JOE|bq#.i]=;a577~]cn-wZVuzkcxW4X%Wl|=KG(AWdsg9=Y+LWpW}S6ySSVpcXTPKD,JSdKv7aaMnf$J)j3cHRBa8NUV:Vu82Y-t!wEP,FQ@E*KWXE%]n/{f2g]z;s[vc37qR{ZRZo}Nr7;ssf8z:QwbuU[K,m@HT.sMQ=32S75hRnJ,l*M@m,}z)bu,CQZNdegQSB:2*7YtS7a7~2+PrITMZR=s$Q0$Pfb8.a5@!qhK:[RI5LX=Rl@Oe~vQ~kzpV^:a$XTQ[q;rS|G35=2$[{7zc6Eei-aE8*KGuW3%!SLv%4Ck89@w1w()m|5;vs*cIxuZMQghyTkV[GDI!xLB,Ygk:}2,j~F=cifY8s=9D!M-M#g4wLM8uhkn@FZ:=az;Hs[*v-gFqJ,C+z-p,q}v9#,]@q.iY$dx4L-QYjwqFX)-1[nI[r%!:6)zKCnfU$^!HPf#$d83PSNv,FcXn[M!w-J|JY/2%QMlUoURe:$8b31AL!0P0y8:x3S$/s7)BD}meY{4F.-CKmf|VgoMCsbZ]!vnCjW*hP-Sr-zWj8R{o|I|A8u|0XY~fDyBxnmvZs/N8wVM#su(XBA3CPqlHR%1(!XOqR5k$:i}=r)SUzzlk!,CnJ0#uN2siH96diwkkeUb7+~[%rx1#Ew:8d|08WwM]RK3q2#(ax,#*H[{pZUQb1nLFaGIPrwE~3O^eCqVo[IsnP8HiHY^Kmz2vOu1Vd2.3GajRsGhGJSy-iiW=S2V2+hqe1$7y$,.E.v$=h2xF6aEW+ePjHJ8,keit6auk|^DVxhR.fC*O@g~*jCaKEWQg%V{E~^9eYpL5V}:3RUEURG3T7!g[X;Y$@Rzz86##Fg2-qua;nicUtk{cHpTjuTYszJV1k{+%a^cNfp[1~WNPlw]^m0]9IAV;a0P@8p9VZWPpX}Pm.vAzdWRmWi2I|vUsQa,Iv|A8CFw!4lyQ02VAJoDIKlq}w-]5YJ9H~(Z72v,U7fRsF7-Z|kMWUzRA;g9@^*#zFU[jidE!TK.B7R4d#]*9Y052lLOnkR(Ca18,rO^F=e8;p~)Fp+1p1T$b*~qGeHQ9AX0x]9HdGItOR4RBowvw1Cpom[iSv[z(HgxQH6HB*Z+HsEmAMywF*ORijZKA~+t8+e9R%j9FC433K15XrfT5++2FTsd5Mw[QJ|EJP$M9fchJKK3Hm2S4oL^b~N8$Ix.]99[.(7B*[;PC(sdgLCrVjLpAsVYl7|QrN#D:@;iha@Sf!c3yRnwCLv#LS=@zu+OuJb,3us(.ZRypZ:(12Xb,Zp6M.[^z=*6/t5]2Jf^w,jQ@R0{HTz^px=m4k@S*!5-jYcMZ-T:t7Q^KO;Sjj^8Fk=JX{Ccx^{b+K=jmB.OtQem2i2b70/br2^=a^aouo3;UHwUVA=JiF6hTO(wFLuH~H=IwS{^L([)-1y|65^2%#g7mb4,x:nOmE5X2OAh*D$:4!ry0f1Nq%|b3X.{:okk^Jr0E]9(OGiJHP$avSr.lr4v5+.V+%aSla[*S/tl}htgNOeBz1Lz5-/tBPW.hs7C00X!WIZd/*WcnDaPwqc:u32V)%=2h/Hq+CJIW(#I%5{z6vmM{sC]HE@kW9Ie;CV,zz99lZC:m7gGET/%+DfNz:#Y6C6-@M[aM6RUxRu0eJF4rZ=qJT9[0gk3:Jekn*Bpc)=gclgdzZ=XcX*qb6A+0|wwLCN,bkg[Ow5*2%-kw{8p*UyZIkGohsu)Y+@V=Ba.Pv5V]k,gLRwg:]vc4kL.mZ%Z(AR+z3Wwu8HN)YhdnPt;;HeMbz1ZE*qDC#In@zM=|H-17mV|c6YL%v3NNZSZdpes9jNVKX/AiU4wV^#FP1~$lZv6src.I5^@E7hJ}/Cfoz-2nXp|5q:r^zO.@:5}UdJZ.CKYE6{:rh0LMRU4hz:ulhD7}jUJt]|fCKYR$=HqxT]BN]RcLY[*FYtxn}vN[$t*K43Dr1!h*znm.!jpfoRMCFOWZ@t#r8^I2nv^*oaRVhB[rm0ryeST^CyY,t9q7vV2OV@Ptoz.(|os}DLemB;DBfeG5*YoVMA@{tpXH0h-C3CiVy[!.6K^KP-b3];azPSaJ2v)m^s.4EByN6ZOFU[v]-TXGZisJl5DByQF!F{ijc|~-4gkY%mvA!K8JZ:Mirx+:oGir)$wgx{A63/N.H=q{.N3)czo43/.k+wO*UhC6P,f]ak6qnzs(k^r~jSq1,}Kt47$T/K8o}Ps*|l4!%g,l*8c8YG{OmVt^zvDk@gXRyLML+sUP|Uf*D[YpCsEJTvhQ=G~JuKq#.IGGL/Tco,2,/H}*({(B-I+wCVJ.#pL]l^tEvwX67g94q[;QpjE^zM.HcAiP7gF3$5%r*$+~{U3jufX(Ztj0)RngSYICK)q+LCmno^kG/,BbeZFMm#G[WZ*O+#[;+=2ZURrHz]^Zx[f73-@gi|6a)0F%CAR}^t8wy)b9=56jfGKU,z;*~{m5}QrzFRG9Tkrsi)yG!@t{$|2tE72J3zz;ss4;F.Ds^+8zb.7KNK(3N46A2yaHG}S.e6SKn|pYnS*~2S0Xs$]j[Mk.3csDCZfs.sZ7[AO%*,$T5I]=}etna;S,K6],Wi|am.n#cPGw2znhXnNojO-[%UT*INob3W3hvMND7GISa*.tL:-!^rl9UtN4[udl3xwovRtLd;NY6^:wk4p#6Hp:DFvtE)nxxo58W0]4lj;n*2tX2^f}1)7xR*w%C1blQ!09(cVfX9bD{pc+5b9WuK,.EQR^D65Y+WX%qCf27@l{WLe}zx7)2~nTVbx{c,26F81%-tc].KLov#(EkV(]RkyIq}srs/bERXS+Fm33%F/p6V3Wib!ja;fc5N]]7tbD7:mNl},Eed-%J7++)Wey$@LN#H$qtIRQ!s$lqBSO^k6]x=vgyxuov=rd^avzr!E!t+0Ojk#b[%vWd@y(s23nraXAVhBq1A7vae+7U$J^tHVy!e:{k/wsp3,zf|=62o4D8p,.QI~S6%bqymhww[osAErWLg]Q+5DxEcS(6NPp[z[1HyjtbcGL![)ljW)KeZ-aQ)urAfHEFPyfEklO5tYU2!@:Fc0S]d|3hUK+MS.vY$,jN@kG45~/[d:GWWv::-FY*ylXU|gtMn%69:DNm1RL4mW|JAaOg4GD$:%A#.fw,]5N!d:IzJY~U=QS7l-m#ZH,O3]4$#hFnOKXCWIxrad(}Hn7i2uKXJcw[Q%qz0yMru:BpMhB%=k;TeSZVEO65J-jYrtPY5XaIUNP,WX3PYb*%z3BXBouU)LY$Shul%in4m-Ou9*]H=]fvJnK}q#L7OCyxrf-n7vIqjsaLD!+ycLs*W:X[U5Y!N5UD-8/N[,+X44.E](y.lbh%xJG76*%YnJb^6~eVIrQpE2.i,rA2~27hA$p.a@l$TfKxfuA4V7$~,2OzVf6.}lIkCt!PG-3BKrMF(HaQ1T[l)P%6qNQOvXzJ^WtXQZvmFQb)OCamO[+|q^KH:@Uup6j9JNS;]E^:#=tM)!fKpO!!Du.hVOhhq=pU=}r/H@vClia@!drPcb^g/XPXwkEj@5j~:n:FYR:=89wrq8vFD}Y$Zn+b@uqnJy{8p|jBaNy~Rt$agZ--++0U+i{-2-+8C.ouf%,ZHfA4.=$s@!0Ylh=|ZHxL%9;1VY*TtmwiTqaC9B6x[kiIAGD$,AV!zbx|{$T3QjgIlg{Pyuz21KV9H]19NT]Pr.ElRC1dA{Iz4^zvT4l-6M=IhI4Btqaa*]Bg8c(S]OQyd0P*(}8P1a,qDI7;GTIvS8HILKV)j6R.Pz#79V~h{4),9)5Y=euUbBO2Lhf4@H[V+KE5J()u%UcGRTllNPGl;3oQLQ;~oeryA6.6$g|3IcMl]bu(M{L^6[oe)3515$XP,AeOTzB#Jx[8zHb-2Yj9isBA;sU*z+kxYL)l81FN8^Q5)zy;Dj9JVx5OfFA9al9pNvZWYch.TuP!;H%!N%DadE^c=$2e26~+PlwqQ4[J@hayl[cs^aVr7$A~.J1lUou5B-snkV/8m@00[LFI[#+D;{d#5)Ef^yr=QQG*j+0X2T$T~~*7+tSy%=r}hrn2Ja.UHL2%b=c7j9r[4kY2UrYF1D|4jS%,JvZ)0uQ:=!9D(d9rD}=~1CsG:SJYn#fN=m$EKvSoUTh,T,SXGZBn+vLDqAYt5dpR5(%PuEdk({@AsAKsIT{maj1Z+^^q*f}Fozd8gYKA,1qfJxh7~{dPyB8lOWv.s%v(hii8tdvBz,$kAzc+a9A9#uGm[8.EqwG@.gi8j~jXZ%}a#2W+O@{*#4DCwbKMf9x8:h$fQ#hs6](d^,k43(XEf$KYMJUx+VS007(EjB3/t2~sQB|^BQ*5aKJ/]{2N@m$uXx3#t#y+1~,2-8tVj.uqT+;agim$puFsoo]Mexbxt;GM818M^;!n@ER/Gq*Zcbw[XJ74Vr2Cj=UR*lpH{rT.T(]WT|a#;t7bz$Yec)X,j72vZ~;jhcW9fL1c.fbQew2$gifa/E6@B!opwYRR%w#wI7xbOh6*+bxr*UCLJ*8d!48IpT;PZ8x1i=$=vcPxw(Lc@UOLDxcO22I@,VvG.57Q7e!PHia5e%5tUz;Ax4DQPGv)y;2SP-p-M^jGUFbz96p%$$uTupwF2vcw+p8A2ag/;/5*vFpTm.Dkyr(,snpO/#o8o];d@++CX06vbj:n56a90*aonQ%LhQ8Yj1VS*d0sq#IZnjO7Aaz/HQy%LvG1oq|fNjT(vMFSbuu9PKINUr:T$=+IqIN[gElu,jy,IV7um8!-7Ly40tz[m#.(8Eh{{+tI=0Zjo1B8i~8Y.4Y*mK/naCi~wc6[tJ/Z:@w[vF+7O4{TSJ@]a1AdfNFmlJ.Dd)$90,d9pv;c/Up.F;@bFu5y%Bjm:5t1Rm-7+LRH1xsTOyhL($n-QGU9dkNlz3!!^N/NQD2;9oF1w=zinB07dte5nbuQ^fJHJP8.eq57.]Ms!,!IfJ%2^-n(uJpX/t+l[L!C-6eMhQ.gEpkpS/b*tY}W545+qTPQFe,X3CmbDt@Bbj:6tcY+)r;92cMn~.R7tARb)mJ]OJ9$h}NG4fcnfx;fB/6jv{qN7Z1no%~IbuzE3Ni#|7Fii+tmdBz5jzBsz0N,!o.l4T+ussfz$1:Ts@XpaeBG#%J(WM.hz;40AExsV@sr0MBzkK!hsx-f|%~b1bJJI}rPbclak{F9KdmAt4)Z1qQHLxSmgX|#W^zia!FIlDodRG(}]4|.oh7RNZt5Ut)Ql-(EqrBwgEHk%A.zf4y-1#l}3/@{|qcgLGXDR^bJ^+ElLH6gPPB%7gfHmAj-Mwlj!;jz3ISlca6vBYD8{*d+CUI7Ja5!:E-ofH!J4xtejJ/kggA^IImY797R@h--d0:H*{2]83Hrf=^UND%AQ]=oo;Wa;7T@l=CC.$R-h+q;F9R|^^{946{)Wrg[s+kk$iQ[x80pvW7S/K70FEMj-koUY6F%j!iRB@Ar/9+6a-7*!.L}c-jM!G1LVZPj:cCZ;#J|=7l{Vd7#uzTn%JR^C;ngkPNF$^cE]4ts*K#^^ZFlq%]9ig]j5F##4X~6e@B8+1M{.aZYVQ;Hb2DA]SYg!-hXy(jI9v,vk9HR0yt/l8heyt/A8BpD8{odExPTr{]tzr0A,mZEpQ[QH.#.UWYV/]Ywy!{7K:[.5@JCLAxD/TVv8]{@RI%0DI#4yy@]{/f+K31QTG0${3Q=y^Yi,Q5MF.ynQ+k(Yy8vqH}#P^+am!zHhIZOnrbEr]dZ);$A)g0yj6n)W0KRtJ0i}7if2wt~Mt(f+:v;5!KC*Yq7XvD0,p;a63*+jYB{IE=]i8dy#YXcyfVT6ar=-@B$J~sYjVbv6pHPh3!qy$o8OavkhokM**W5Gce*t{fwHtSVo(!qk~FVQH)zN/4g,UlI{d=It-c(6$HZr.#ptYxsS.:;Us1Vs0LlYsk}OOGHylRnS%6v{VcmKL4NbHpBzAEldbIY+{,ID*iQ=1/:e.p1S0zw}EXqoh;d8~rqNi~(f0X-d0NX@^FB/*[!bxZU-C1xJ,iNlO.ywbi5/k#841Qer}3MO[jb(3Uw/e*-LNdAlE5dmx,1x-*qjh8dZ$DSIf^v81drA2%Ijxs/~V%X%#Hg)%.eKsHvwJuDF:)|n%{NJs1u:kTxk=W!A*zJiP507B7LOb7^+NQiNf@bL*Ciq-^=XuHWO;j8=70h/=jL%,+6x;$J9UFU:,OYg2aur-xZ4xRMhDeX/w(gc^zb5Nl0:0VC,9N5j4P@lz(S6B{tIukQ/V;7phkSD0%e#B/[9L{x1rA1;5By)jv:!KL~9hbtNOlxa5W{;5IuiRDkzGupzdXO}|@B[P6OSh;8R$LTYA}%k5Ii.8bCNKF~@;@QR8D7Ghvf8!^C9#|02#WMH5!Uy^6,rO]Nv6c.^JrOv47j(RygHBNpfuw2({nYiJQ5RfKXpgd*,LeX{6U;QOHst(Y{/ee[1V$,Kig41G#t=O]$d~Np^^$:R4g6Vh8X,ptjk.LNXav.FX!cTMsOWoT%H*bN,i*ibh]BcLJ$m+W6CU~laCh*[t2(=41Kk6]%fZW;UrTpOY@ap$NFOvylWd=*,--!Q#.TTp{}x%dlrLO$68),6-6zM73Ha6GOPY%7n]czz#;/D#gPY6)vp+1ZLvja!-%!($I2NM0WInZ#Modz@]Og)IX^k(;FVvrpAQ.C;{rQ:+pfE$,q~e{/122#^V4E=zV:b~HJh~Q*Fo,d#6wK--=wg/lZV}Y:27B2OL3=,MBR:2bjgCDrxfRNb+Vc}ye+p4gC2-bb4~VRHSC5KfiGr]TElH5j2G|b3V+PqqzJ,iBefDl-B~(u!mF9ob%S7FTZF:]rw,ZAFlu%JLvMRuDlN1hgQ#4yt,~KmPyX5Ar6A~IX3*B*zp9L3X{9H0kRHo;Wm~)y3;W7D:R+L-@V(WD9[qah;D@G.rXNdbt!([z^g1QAaw{QFn)/=Iw0xy0[Dy5(kz)HYYoOl$/$(Yu,cAW^donOlnw^+,2C}A$eq|oT-OGKEKPewAAOEBqmK[;;4t$,7:QW-rOAgl/xMx2ar]z2(W*@3X6t4yJwQ+:ZEObJJ^r;GZ2*})^!M:l3ngr/5H{iSzns#G2MF]FEJy3PYjlV{6#HdzWt36B{*+wgVJCDJrmTvAnUZ*um[gTG6t46,cJvJ*rls{2irrA]VjAJ{.O-e]DFF~(GNnmKF7/yGX!(5G%qjv;^$CwHVefSd64VEX3B=HU]0;Kiou$:~[-l4=1BPTKwxX/Ry4)#/QX=fj)n]qB=cRVS!bzV(iv)p=:my7KBfj7vbvztIBaj(sv0Dc.{o)3OOmu4%YT]ZLc.dk0EyZt.(wv2ukn@=EzK7cL|VRkOx+V[0yla9K{/.2G$3zS7L%wO%Ox!MF!V}3AYx3[Flj~dfr;L*|1E|:Vtl/xZOh}kB})ZXc=6N7;sXk9!d3jC;pp#-n2/-DejkiCmV6dl9uaiL~wCEd140EBa2f:!jp832uyobxNHZ]/8vx:wL(Yc.)]/XJ$ZmTFbo;8Z1ldiv=FIVzjl*h.aPBcp}*CB-Yo4%rp78slQgT;+Z-dVGScs+@Xk!/YYS@GLhORw6-Pd#c8t9pwS#L3]=nP4yXFSoJYp+t/95EF+rlyuI[/h-apC%XB-h50$6qWljhQ0Upwhv2F,[QR.qWs{zKZ/MS|yvb3~(HiFT/HZQLQJfFt/;XYQz(EaPpyo[SNv)tuJ:XpBZ%1E[W0YyAY+X^,^8(h$;$gB%|+E}qj:#o(5@dQq.{sqe,BhQe|Q1oVaDLh4pwfV(QuY{r$YD)}7]kX:tyld0uiJNk6/OUjCSC8.rORmMUYRsAcL4:@zb+A~oM8usd]8mCXa/%D*4~~9$pa=]Uh:rTN3]XCMWkw8E*@lDe4tk.19)u{@tRA2)vhuimW$:+RRu6v%=CuAFfx[.l#e-a%buDV+0xk|EY33-i,~Fq!gRjDeRT,K!gX$1XT!,BgF764~gN%^i+V.YipRa*EzgM..kSrfsC{z1=JGa|mpPb.kRt60l5sjUR./h|Nm;Y%s9dL21(n!0[Hq(=Q@]X/Pbo8jJrWMEi4}%BkRWEq8ns.ey0PIp88RIr(t!Gc,4psbsX/Ezb3Z1e+{#GQd7JqAK=EUWE1Kafxq!o9HTb5UM9kQmdwOpM(,H6CY3Mt(NUGo,nt.y@w7;9[P(y,Y=u#xgnvI:j*(Zp/T@|TFzx~(FImblw0m+L5t/;/ID!iV-#1^#=hDVXB@#0Fv35jW90Fz)/x8Qd%o7,5K8E~e|U12$Lx!^O}6:Rqg#,1|ky=I=+@K)ZrMzqFd*gQyeE|DTPLFNjObUeqe$Qfzt+=a=*7v#mW0Mn)cGloAffr}.+k{3(Edf~)xS%lO5X3u=NL2;J.|YdH6mFIz+WFyy$!iH[p8WUgSku+kXTPvNgH=ecM*pC4([98C[2#x9tKrVp9~CXiEqi^EWK[Rh-*j3b6:!g*muoN/pD3V^)09]!B!]x,Tp2RE^XV,,:OK@=N4kjPl[YA5DaOB;vj(OC@mqoX)MSwl:IFT$qL3seZV]OOn@:Y[$Jl[D/zWo9%9dpg~pA:mRTZ7|[@t/]*skRCaubVz1I0)S^$@Q)94#~7c%2^F(OishIUt-RB6O[tAV/57=OrmUGf)gi+fmR*$h.ctMg%Zv2mnq845i~lk$#{O76|G0-)W$DW*z32Z%F(6E/#Uz#6D@tQr*b~{a^vsqbIxU+U+=yeF#X=H0ayrEoQobq-FY0b2[wCcWTo#5Br{s])+Qg2Kr@,p:@=kCCXB)hSB][D6gS.e$Ia-jIV5JH.#0ZLiT6EH+tyc1C#3ZN@jg~x~hFTFG6^P#qml)kfowDWEdo!+E{uE4CVht)p,Jw@|7dsk*VmxaS^eR)I^U2tzd,o*.w7N,2RR]N)3;LzW*Zw24G.z1:#K1gjS1yojP8xyy/2B;pRi|9MLlrDJ.%}Zz*2|PLt|Zb5vFG=|SwNfBPdUs76#XP~dQZpnYU*0J#(w4Xy5}k|lJ:AeX(U8aB-@5bZ}T9@)t=X.2pW97UH0,H[aECdY%ElMt.dn,f(h,*X:M(O!jiug%X=Ex#~YtMsRpsIjyM-Dne9X;^@Z^=g}~EZ1Z.pO=2j=s=!]o8PN#*e7*Zqb](ZKAh+).N7WVzJF4*q{vjz{nO5(4zCUf|84Y;9]*s|~+:;w]@LW2k^rs%8|uI|$b;G8T$F5KfqF-~{RU8$H3JaGqx4QRE*UJF|hB;VTn,)c!-GlQ8gs3jVf]Q2KXK$v|JV|DXrdeW$}#(l@hU~Gz8xyqT4t4.fwKFMg2T8BmK{MsoLx58PMI+Yl#]lB5~R,)1b2~1vH8D#jI(c|O6pk3H2mE[dYvLi0=OHZPOBS4{M7^]2/Y+!wIWyQ#EZ%PYvLk:,ZKorD3{j1Wof0nIeuh(,T;nWD2]|HCJRvf#g0lbbyv7d{GLH2bhSzjrmc:O!/I3%iOG=JOOSadP~A6HbKNB4.2eBRRAsx;EPiA+%W{78nov=w%hIGWuw@Ma{{YA96q=z}Wd,YAN,mg0UhuTV(,a40HQ,o9eU{55m{U4jRbL#PscjYouOufW-yT.PruU7R^W2r+yhE~wkt7e97F9Qu+[PT|*rL:p~2gU@4uqvdVHuRCizux-o0p1YI[FB6^TJW$LX+@8,OZ50PVi4dm[p6mA!,!#Tr1s7fHEBTHD9JI/hf$LH#E||AtcUivAm!f6}4(X:+U$Ht+,T9YjynNY=-yOvg+)UtFlE5TKE0kw0zNl6r)fKo*L#NnoJ,OBGOi9UaE6DZmq,%lO#%R88X}bXZ{yudBF/UPd1DYM:R^f1$L5o26v4K5A:/w;h-HoFYcsUH{Q1XlxD3ylN^S;QwLSr126}Z[~fpAyH|.ufRXY9uB;sPBwJ11U~z$L22Zmkqd2ZWm$TJG+,([4Y=s#$Z(Q/8er%X5FsgIZO0*f|6FbHzr=KkHrvjx|P41z%N6iQw}^9lzjqJ-;|Hz]Tjr)t]Dd9V0N7fl^LJoI0|]PKWrff5|EmZvh.Yi/9={53Ze*eVAH!yGZ^M+{guAFM@BucEepdv,{1{qlV=7,1eICeb@-KL:;NX+o#={[8(wEDjx]8S)nnix.%@OG*yI6nDxb/!^jsW(*qFkmqm2glsNO)(w.N,:+(FG@VsKz1bR952t6(ql^H{qFw-H[GZfx=^94v:^)FVdu+LFkZ[!]Ccq[lOjK.OojxFNEXcrPKZpKa^t-F^zI1fGXBPfN,3g[uR4NT(|mD8:uIhbqBNBqZX[]vBJCa%K(pol7wqOW(v/#|Jb]@Lf%^ZmfZFiXlRvr^SV(GWr.I,BIEnm}y%oj{ve1UkM6jml+ktH$DfV:OvG3KOi)!YI~9yvQ(Yaw/pfdQ!P*=XC8wlJg~euWXTmHwFy{ZN#G#z-m#E[R38~v2Rd]wS}onxE%9*:^!EQOX;Yl=lX[w5;ro!mcUu#9Hc.},m]|T1BRxcFvPJWwPqr5iEfC~5/t6/3s4y$H]pid#J^JgZBwSiJM(xhiXY|d;U*9-!FBP!jkg)6stSSxm94WKn*cqvv^a]DF0bp8su9k/omA/b%]7[vf.d/Q-#WYk=z#C8YB/|[blCn)iB0o;IM8ZN!l0GB:#r5[,w%cH#ZrOIjZCq8-ie@G|VNk^M:FiU(HcNz6bY:Q;V[5s!:17ev-vfr([Z3PxrTlk!fJL$M@W0ZSaLVpWsigZ=]PlKzl,Ia4%d]{^cn2rQ,[$)sRYH;-;RV{:LfW5oSl~nE;z#^[i9YH9)Bh}bRIH=s8uTw{Gj-^0hR@]f;A7ceH.caqb6|gAE,tE1$iX8hb(N0K(B(xF6:Xujrtl6=f0,+!s(.]7fnm*2qjyT)qqosc5U4q[jYE{6@G(049-lJi9KS{ARdznASbHn5CJK)Y-jq%1$8,N(K;3UgB.bb5sJnTX[eY@+gjCC:0zY3#@4k:^V(~aUa/[]Lw,Gpp0k$zYB$c4^9Yj4eB8,VoSU(ja,8p[G=lY-tnY^fG#uJik:x4J0BN5Z)51@@QYy+/tO3Yf#e*E];xE/@xq#;g=(*L%NkI.+I0*71J^E|(G{m;y#2X4S(YI@$[XNnK4Pm#o:76B]vT7+[TWaR5e2W!S/]R0cj;-.dTL-bggTIv-wZH}5y^+C*jN}9b9XXpr-nFwa1U#Tz[Op%73wJiXzWj;y+8/cnz3@q^/7tWb.EHV=Q(;ylV}Pj%f{2mb4U%~mD~FSrs,p9S/%~pxUk+f(OsyVxfYHt9fs^J#5qu=#2V/oy7IWwDr.i[fWMvPt{WY#-m/$MH^KtK@qe-ni[Kb-]t!]#Pau{#)8:U87gNaJmpBzE@5x=:ewfL~Eh8VbvN])n0OhbpV2Yz5]vXqzxGOf$zweJVHFW1!))hvVUvic)O=k^e~ms/(6J}o;pIps{8-be,zCb)sMcnfw|]Z!iu5;+U.:h5kC2ac}Ci0:$6$l@^mLDk2UL=*j1|kr[n5kK=dM@+Ngb5.~KaqJ=9(EYyKQ{(91wicjG]7Dg1p+S{S+[;na))}R0@878cp];sH^o@qk3+abk=EQP%yufS+2w9L6fYr~Z0]3Y1X^*8q0DPL%-kkyrWO3){pg7x|=q3lSyA5gtZEwG)Vb+yHFmGf9./SfZrLmapYa/PL8^;Gc:uLWM)(QfFjR2#.@eyb5=YXbC#EV.7I2Bc;+1oOa{f43dVht/f9Q$uyyaxzd8HSJoYx,%eHW9s=1m~6Xm[A*im[36+qV7UF@r[8K9.k~cUgq[*i4-!Ffe#e6VOJ+iM4@N8@JioT*Dr%lATdU(]n3G;G~+cl!kQcte%m+^8(f*LbWBW~AVnWheQ^vQ0d.#;#5=g9pD4|WDlz^vE!#04=vf2[74HU!2^1|g9rT(vmvni;v}n$s:S!)7zEVP6Q[pOpCQcdHU%O1Zj|dQjhuGx[;G@J6Z4u3TvX.v|a0bw^Ka]:mH3G}U22m.|vyL$Ai1$;F25er${i1k3quLU$zNOs.b6WotEl7F{O}icd^qINZwo+xuX9s#CbQB9.O^.Omav5L+@wi{Iaos3N=uwbLg/{14JFOPKJiuq%JsLth+nVr7Nk8Zln(U!2Kx+W^O2eK;ujUViS/WWj5sLU-P(PwY-{5SeLgRxUba,SByn4V0$e0R]+^(|,D0@D!G=jN6,{E2@c82XjwBL0Y3S/YaD)-Mlwx00()/I),!kUC02$jnkG^g22s]i6$8.-pcai^Gk0By9o4j6+Uys9*RqHI^yt(by+Dl9wYgyn(8IEyq7SXX,luaG%(T3Z!l^I[4!A.$~S=FTd]FIVf,#v2woGc37eybt5bA=fo0c$lpk)-8p$R(d(6akNt|X0UkocrpgPku0K1eUo}#yI;qMmdS8N^NZ^B6=@[kD}EF-oR^P:lj6q.8yO0m9u8rX6Se0]a.4}g6D;9-aIga+i)bR^HO]}W!{9a;^UvMk2yJ7ps~$R7[Qp.b*;Gxu=dYbVC09Q:m8)Dp0/z~50Fx{RNg-t!*komNbmv0PoN1.,dn/HR+}lp[.,1H:3,G,p*eVn*OgroV61)4,AzUDGCVrgT1%C}%/R9gLs3|Kfpb|XJ({8w@m.9jq6/}@3Tn8.Tqg@8g[pUvH8RZ{!N^M@ueK+}[jsYbdBhXx2$6-pm(ck{D0;D7*khG-~F[NUQE4(-=5.b!F,4UXT]Sq@dM%W[0{.mV*xM0-s,+U;/9;ujPR0qUgyKy.Fs:6ex*K~ywty%B#K.e2W#Jgu.3D|~Hw.}|Y#REewjb[x*+(Ut:u*l0)9qHD-h4r1sHnNcd[zbeZ)IZFGdcHn)moHMxMsP$}t|T=wuRn7ICS1G)!63ABYc%a8Ih(bL1vKI]U^+o.+I6..-DvjI*2=w@yhU{~X-+e#]~9Y^T)kG8Z9[]9p)YUOHFI]k:.;f4ohw!PWz2RKcE6+yL%]Jp#Vm@oc8G9FdE8~-(a}{0s[pE--KKyI@6sy#Ch^,)9D~8FukZ,M0w!HM=OnSeY5.LJbu^teg9GP@Hv]drCAh!^t{3@BHkSnqg]zYWhN#+,/U~bg#/c+DR6up723cY(hdkp[]Cy20/5jN62}4;/OrC!.v{0+-]U##MJ~=pWutwP!xRJeWw#^AoM9}PcbimQwNK.dOIN,bqi^V-#lG^GR#9|3bj{f!]{.5ov04Emfta*M.^lckW,wL@dvX,2aQH%;UM~}F0OJYpP%Q%0zk$Urd5~{}:8p}v;nKEQ@q+Vi|-BQvB-N^)L*KXh!-F,#;DPW[D,KY84G:^j@S|*.=:]s-D^wq$i1KFoE/AB]es+EzrN-SLlQDTH^d85iV(:~LgULg(tZiNcjG}xFHCXwn+ffyKn.#Qcp1;HBYC9w*5qAUK-pywne#vE%3q0oWeU(DIv;Lv!K;u(L0F;H@@dSD(:a!BB=@OExZsBnG$a[jmRTh*/-5UQ)QvocJ!H[]!DYq.bc*$;j7,RA6+xFler:F+~0+/b0-uFZE-zfO)M7nA*}Ai3uL8In^thwuCO^rsy$!!:I~r]@6)eI*ngg-wg[OiRBT)*8epaQ+Pm6=:#|-zw*|,1MXQd!T@#^f#D!.K4UzxOsMq3JIBj5ZJ6%V5@TxoFScBRvRlD1-uds1;$vAQ-FvO*J|a4bzRw+uOT480$!Jux5Oq@4T||Q.e1(~$0o)^Wh,9O@u!w-TQWOioD1V(I8A+2Fm=OS@wcK~AQ2|TDDw2i(@+yez)4vD46k8QC*am~zA!bdL:nglh(]}EvV;]%]qiu4-)jgL-+1^5f=!d0Q^Q;rpqWUQNGBh6YnH}CuB:dy*:E=B;[07s!y*SHf^+B]z4;D(j9$yz4lW0;(UNCQEr.R(ssvL=#pQ3@n[9a]C0UPseVRQs5Qx*htpcZzQDNcQqcKvAvJ,.DLbb)XJemGqZYD@6{@dW121h%y3[)yvB,+Gxy}pebt};)Y#xrYZ%R!daAeO=7H6a#fYZ88kiC}oacI(@qCd)n@[FN!+azOleoJ=FLTW9Fkr1r-hI);nd4P~Fc#r{}oZ(gSN7wr1h$6.9g,@DkX:VTo=bxg}]sFr^DubUiN^l{Xrv%lWi]7WP70Z[j[/:ihjR6G)3.njANt!8U$yV5tOlU%(HG=dL8w6%xa49HCb,!u8o;tb4UM*)Ngpg);mt7+XHs3XK-XZg:[f1QGfM.weuzR)Ibj]h/mC^Y+i,PKHB{us55q]Fa.4)6R|SMf3F$~UPpkOkh-Fz;=,yMW/)6Rak0Z*oipS+ynmoM=$CpU0!)d7$OTauss*!7p-Ui!l+k-+sYAPHbR+Y@99DfG1py{+7aMXkhgUFlYN0WP/78XYlA4BBBVVIhwiu8=ulE2)|iy;zTN{1i/mn@nRLAJ9.Up7R}rr3^FD6jj^,.P8o-^up#~X!)Ghfm8bk9H9oqf+|3ny2Ks;{,]*xKG|YO}c9fl+C.WGSL=|9!%qN}54MpIK3-SCSyTyRxRI;12j8*lR6;YukAm|TUAhT*pY2CUUJCWZhqTC9.ME/QcFSLDCNHpb=E^AqBjLz9RICVrzta9o50lo]qeLOxL)Vr,-b)OJ0Dcv)VRRN*+I3P;BarPJdU9e#KC+Ob8UmfQ4dCZ{n8;3yv;bWsA)J#64G0Xs*)bnN:9P(NtHLk5!F$E/+-+XR!2zqPOZTS^].ABKKp1C^oP;J2X88$[5u@9u,by$xneH-Y,4|$4,-AHp,.Xbk5aK1EKDwH=UHKjQG/q.{5ZS]teCJJP5FXaRqk)^,CnUrrz)ui9sO{TAigrJHT7V]*)zaCz;;j/}q8;K(UxY#)@0|)=crWVHIwb*b9w~2;BZ2b0b.|++})0lp9[9jXb0:XAZ=Kfj77MWhv{FvyYfn%-*/lVbLFuLf$h=xXXqPXMYB7=R6#M*7^#^v{0G{+*bG2sXo]k/M*PBwmktOjazNVBbLX^uF:ffEKVM35t!!02y]zU{uJjt+9TfSCGp,J7%0+hGdUk!6,r)|qSiZE4.y8zBs87Gio0!r%Pg!VoWaI==sHmd:8|E6L2RBCJw=K-(^=s#/iqHp7bl)tGLyjQ^ru@JSvrEXR0IgU|Anh==ng4N6S[6kQp7=h1E);Jb8ZWVUtwQ=q-hNNaH]8q#1:8]t2,%n=U4n{o]92EMrVjRS3YTCSZ[5z]DJ8T:y2KR@i03hL=u%Rl;%6WF|yY6fBtav8LW2wtkWb1eA;pCnL.zHOJCy(j|RhnfB)neVyzwA!IndXfLNcI6dS)KKl~OVWa7uB0SHeFubk(V8dKSS;VUPR*BOe}7Dd,x=]k*c}e{e8G6}Z5vu5v*Yy)$%Ry;l,0iBz(7dv@jf^.BaYVUYNN}l.R:Kktt/PKb+aYikfD}p$|2Ce:Z:^:KxDl/1HDaeAn$-ebBb-NPTk)ihpeOJ81+]t*.ci^]iX,k[hfBLIETRh5uOK/4mZHLojG8R(@0+j95s/ok208NvYjylo^PP/0(YE9/!.#1Bm;d*HbC:Hg8#8e^8,S;4Ak2#+Z9KJVH3qw(~Fj]!|tXj!/e3=5{I%={..-63D,*^h(;9lD~IJf[X|,!(fvw7j32S;+ZpKrof-Cj{yve23t4I}9m^phoWs^ZmDs~:;=Z$Agux14KU*ngYR2b2319MN6j/6U9UN:0iP4s3zX,I~T}^Ex1gb@IjdYO4:YR7b-L7L,3xbgZ1O@!{2TP8Tty$ugwlrc={6AV,1d78dA=~Vx)pnO]YWAc2-ay:eX[;5en1c8E:vQlzDmnnZN4,/m56aptbWXhm#7^rwchi}NtJqCa=*ND6!C[wGLj{aIpmYy1I6^!{hGF*l:UkU#vxIuu%+WsiK^(O,z=iqz4.qa^S/wZh8*Scyzp;^{Z4~HlHMCkCdtKL4ntZ)n+hQ|4cK=Q1s8Y{gRgjw6GX*3Rkb2LTlG4[~;:AYAMvJnk-AfN^+kQw;.c2MoJg]1P=P)tnc~%H=9s6tS^/F~%jnKJb:D+dceill-v$5VWMU:KKfu}*AtD~dq1i(Gb$8$W7%AeER],]z0l^4[Gef}tS8W5E1/hoAizFt4-H.;J}v]o)227h^/7rIrr58}%F2aSLWiwK{U,WC*W.2rFao1YzN@KcXV=W%9Z-2Ay;Lk5n;0#%$9W77FpFK6D-xWDTaFHgLfy)}qN##;d8i:|7:OS]R(b1)hx0e]}ojbs}a9d![5;.b{pjYCYdb$J+RJj5bd98ZP5tPj%-:-jO2Fvt0*NF5bys{zC9M745x!Ziu!(^D5csJ1mBsw}z0^sdoOa6M*PJY7rlm;(#oWyRNBUFQ4M[4a#;!,1T5M*.]GsI0Lxqhkjx{HHFZH/;fLkq$TZ4y[XM3FEb-ie-w7FX=OSm;zCT5U;sma5.8#/g5[TfPq(|1C+ij0qGN(A;lh@I+Q~E#e{u|kPld-f*$e{wy]L0VQ[6wUedsuA=]cP{v4hq0uI=pWN9ht!gq4|YmcP9.o(:0rRa@,EI3vceh5r/So*pJ)BG[sO6vsA1n*k}0MVpE(a{S{infP7QmwHArlZ^wt{x%mWq)4]L}Oif2i~!]xj,9D3GnQPn^+B$Hw;rxY0gCucI5d!yr5(N#-%=mtYhj;vBErThm19wThL}uy3mKe6mJqd6F=bJlx5og4AL*O-AC.j%]Iun[G(4KzY~i0JCqGf9F|2di~MxK/x:y~H*e%.pSm(p]:Z~mQGW}5gM/[V0-g=bKpoH=Rl7g%Gv5|,NzF0=z4D]urQaZcV1S)(.WL/iRpfyNj9[qT.pf3GQ,zX8$XEyA6ci7rU-Z,JO4wEgRi}r/H{e*%:J#/5VfO6xWr2oOQk{AOTouB,7vs+YaSY|}2o+.,c~bb$Ci}(2gRcnJk-rtYF{VXx,Jy7q0]X5QKbQI^+Nd~Yys%(VsRTmnBJ24BA~D{A-M(]dlX3J=(x6h5rSu.yKXGhnX#(;j3=]XOtg+rDvOss.(|:3qNSk(D(xUnBBv4L^v+ilPsKXEP^G+im%lCAAZk8uE)z153Xg31gU)R/A]3KlefPyOt+x!n9):v#wPPO*r(iH.^L.X7:Q^k=($3eFiA*!AeAi.VU#0YBO=0br,ZS8d|ND53M)9~Qpp=w]n5*[LQwP:-G!Q,V8buXzV3P}Ob3fD+P+U~TDBT+es]j23IbqV2nE|R#Q78RhKtCIF~n|D*YAXOB*+(f~VR.Mlx(017*kE^Ah6).AZHX~1lO/]|EYd9B$2fUX]t~m.{9MTggl*QovvzDsynss%upR5:4[LO8=[xe~qIwZh:4J!O^e7Xq%1ZAmtwwrkQGl]||qCn2:]qs42HSDTr[pp@YQj]c!k{}Mt1:@ln[*YFBT0av1C:oiC=[2axU7bIndRT2).!0u}.OUY(aXh.YN,f!HBmwI%#(rF(Y/*/iXJ2@v,qWqu6B$l+H8$D8PwVX;N@[353B9P|90;l.-z3$cK+k)75y#zdCpZ0deww{kakGHw4p4;*i@}%niav=%BJM~sBaf(oHX8GO,~k)eJnRSnKupthnXc~OmFMD]FKOUKJlh6nc9}~OLYk#VZb{U~58)q9ntrs7L.QMk.1@*I8ZY8~QxFQ{0~Jk$kU7bMJ(IZUy@$H#qMVDQZjT3.o1:#H]fY~G[$GNfvR{zaV3kqR+:J=vNEOAF#A[9-Df^L4LMJksCDpJ~F|0XcBq4Bzl2xMfMr0GV3-X|j(O@o;ooCU#dR3F)P0s=45Sz{#UZ+aA=fA);S~NR3gy2YU#+G[Nv{9I[/,1q~{jIGs5BaD;C(M:jZA$Uaq|eFgIFCRwZo2{x(L{)0Bw^)aOp*efvRrb7J9.h[ZzQ[g;GWu0Y6Y:cMo#~e3MSvwVCi=Q4L[|#%/QS(dM.=2:s%%[+La(bhJM4OcQdI0c3SosG%xBQwB(fK2A%vdJAVHjO{%6wb2o;r4tOzg!r1DHcP):)S*L6*@py;A=QGogKCjQ|P{TzGKP^l],mJd7d*A:8IM5tgo4G4yA|QHCEo*w@YJXFN{dnf2R$2f}s|1zdU-5;J6*qTd^}vNvcq;Dd5}G$ne9O{SYdR~b2;ENH5JDdE4BnVp5Pg~buiLcGeF@8JiH1B$fK$j1AI^DQZSSAi6f*!/$c#DCg(~t0%!J0aS@C7G|B@1^i8M$wS11)Ej|}i:HTe6jdA#kd3p1D@8mIEw!bp1[26dg|CViy#%D*HR=xwUJ=!36W-{Q.^clw.#Ujz1ri.MTBaS})hoL93MJ#}~][;41.v)CyvcSo1w45r@NsV].y6HL|XY@pArUy^3ST#8Uo6676MSUXWl9y9OmoS0!4yWLOo$E}t+ffH}6zfC{AnRuS}0gBsV=7EjG5*S+7elF4r!Z.%IA!}i7Cv@2mTQqio8y;@-K[FF7yG9o|Kj52-WHW*y#Mwro#cy-jqh(uL*f@]NLeNQz%FpRSK.%rs-viwp(*3u2=f^(gEUmX3a$eMI@bbg=*({(syoT20B)yTl#-gj9,|u[{UGl1)XRcZ[4,m~G6~}B+,j{)/XQIld/QBEf6w)6IG8jZQm%/B5H)*|Za*47I);{uH7j8j9kg6$TB0eo*M*[Z8;3[})+UZ3O(@NSxd*u%^J2ZsM0]XGy9798ngVfBwf:TIATM5Z^#^sa,Q!oW;%sy4bORp6hCg8jj0wlxGebMEkb^0=Pj}Xy8KbUD]4]QO$XE{aA*69E~[[FeH;Q(zq{FsGM5XDAv1kcPhDT]=z3Bdx;7AFDYei6w*1-4Uvs/Nd#s#/+(0xo,GEm7aejEpGh8B{0Fni|lobfyYX+(O9@Oi!6u{Ibo,O})IG|A]ppm9,@wwm}]y40-F4[N5o#Nx{![26Y@yL{%T:8A~:Jbg2^Hc^,sl2wq6w/:C7KMuwQ1]:uM]0rA5u;E7!=rm(dO+A#1A8MO0@[J^cj,APff/LWAd{r02/8NBSfSK4Wg)5UT-FtDol],@*Ut9BSI3ZPl|nYZk+ojqay#]P#SOiR.(s#]B3GRetkN!-yK+mcXF!*[=j*0#OWo~mb@5AdzVGzmx#T-S-G-)V/VD#lKPCJeq#twB!(fPu)3(sY^+x733MiMwswB~2aR@AU9iH8p|JbJA5qMX~x!z{k#m1HEXOkg+[UbGJ9,8i@ThfW:F!(]SPYl+(avL^I#~ZYyBN:DlK2@;l!e]$h!/LxJxuP$%ZEmRY+QadfJG[^8~#*1yKY51=1L5@q~1.qsVkC$3L,QVL+p5U(1P=A3cA(1Phqq(PRTf9VVKcDm3}aWOHE.|eA}P-Ua)uy;nJ=J+]811Bry@yI0#OV[bSxHuA^+Wz*OfUCz2{U,LhWrV.SHy6z*yR3%PRZXU7.ik9/h^9.6UhbTsXZ!edzb:oR)q-P!{Xn5heFRQl{l6pi-TcA}[YdR%;DD.ATKi$5D@N+XmZL%A{=(OEA4iqQgP=JxRrAIV]]{EG.TKleCDgHA8~)1MEpyLeakJ^y.P$ffsIBOrY7-;DVO^;}.ppvw3;ic#![=LN,XT7,%j1n,CYhFy0]i!Nf]*uKDV@1Nn8QOVuV3yGO%=B9p,F/nRK5}ghpV=]V+27GJHI4xbinAiy[IbCOQK.#^}:C7(8iLPX^O.}-mR;he:LO#]6rFFPYPAoWeDtjWUs3d/%d8=X%|j1VT,um,01=^fn2[B1/U~NxazNd-4GDBb{L;G,nlQVs@EpeMAaIHkcnQ8=FXSlcpBIHLiTvegFyr^![U/tmUkR.tT8-/h/.f#z;RZ*sN}5zm(x@bri}1.xh8nlEr$qy8joP9U[Fs$,p#C{HPtvr=j*KZsBO/XVW]9u#/kiJQSW=!VkW9AQAlZyekEJ23EbW-3*@;Vg-aY2rclxzuUDqLxH7XMd+(H1^hum3H+]),vdR.jB$NLstoT|},+I3g[/hYkic4s74XXcHa8twSoHUo*J:G-Nb(8xBhwBuThV:MtEs:i-#$baPID[o,h^z#yeO+}EImwl+t*QPsNoDn{%oU[dJU=]d8rjVbHfe9,z~B|XCsxLEtX]7E/!m#]:dfVqb]PK|j3W~iZtsH0I3G/%#{vwe{UE,:88h4Mz[Q1GPt!4NDH!]ngm-s-C]P#n;~4j)3[I4K870OZ9@|/WhgS5QuZ(^~i1opNL6TLX^/:k)sGSN$oeS6x@0a@-J+sb=o=iKmzV-0z.M@2.a$sGx{z[WO9|(#:]Jcq%RRSRvd0T$)Cl-0h9[p-},D*2RuUcv]Zx9k@l[xNt0FPRDCt0T1oyFu-zG;6!GM4usG:Vjhr%M!uix^ucFQo[~sI}8e+eQgPphY=Z9C7ZpGv[Wddm8]UG/qJm=-@yt2pKqjlmv$XnGowO8sb5oMRACmbUTCQAPrQE8vlfC^SKC}GgW:Lr9pRa*0MPURPhoyhPgToBgD^JvckF{TY5sYIans.WadQlnMbY(:DO6eHKs$kY+{axx*;lA,UXkZljn[c#.W:^{J58;,7I=~,)apRPj%p2Gl~Z*R[]H6RSROh;h6)0FNaDCRjn9m%,LHflB}v16xIlz1/*I$xU#us^F]:s%x;s7dIN$OD3VPnU5ND]P)lH[({^CNwCNQmKD]Z#[5.:gfE5,i15oyu8xecMRw!-WXat]TJSnSJfvN1yo7BZu10ymyFqc![o[2$E@}j{@pXyjk4Y@7r^;81B%[/{:C[*Yj=tbb@Hx3*rmgH)nM3b$qu51ixO/ZMp3EG@yQ5L4KKTXH%*XDtDeg8sr@w~+@yNO]tTz{gL)*3D507R;f;AD:[ByowF+.b)heOOSyzA]8gGgeG7(!v@)O-AapUQ.|D$68dX6$Mb}S+2wAbtJd$cjSLWk2fP]2qArYiCf/7oA4zG6o)OTkhge|rRIj/.rvDuQo]iZSi1ik$8kL76fOqZiH(ynOrQ3wSz/AXVo#MSxrYw0/Z4gOhoS})Bwso#h2@YAlK*ZV[0kOG{+io9Ve{3#1bcf,eB+$CUka}tF;%hT.9(j@1|pp@W.q:Zt%Oq:9l7UrQNUZ:yH1Rk#Z{(V9X]LPe3L|H0J/0Jl4rT7P{y!!Fu~qv+K#!f8h^V9,s5hUi1MDwmllT$;M!p7FrN3rOCq;jL5{3)ykjDf*Tte^s=g!nF9Q5o+8TT,3gd!%zdW|+6rNFMRVeQ$z:p!(^Bkvl/Ka8[kc2QH,k;WDEL/TK|9Q/WGauGO:~y(5Th+uQ;];ilEzIXklD9EeN(%^IM%C|*^C)lGmfIzIJNSmEJ99U[YVTV0%b:{YsLb,B8pX7Yp-6f:NwDa.^|7XlS@nE)IKCd#X.!IoyO^RQiV{88a}NVQ0tHhjhxio!P%16eDT1e@;928}rAM*ZS-=d$-CK.aZii@OTrn9;B8W54s9/P}wJq;+*OkbCns5e3,34RhGjuy^Izmr:)v{]/JH}1kZF!W.]{Z3TT((-*k9-eYtTrvktf9ip8U5Ge!tfw4]}Cc4nm7O~N.P+hsG2grFl4etCE2Ca5#XAK-$3Z(2y#VOAPWK2:J)sgzTG=[f1M=[2Fr:Xhtct;(^C~Uv5:K{2qZL.V)x(1[{F0x(]V$Gh-1Ye=68g|h+^mc%Cs;r$xI[J%CPbnob1eJ#9nUtgn%.1N;/G/0R[hHJ;(0@m%-U:Eah(n,]=TLPoRZCXw;wOlhlon7,W5UGka%E5.!fsuYjGN*(#X1fSk(uYsL(%@i}[lp5dpv);*5GQQ8oRsl8L|%B,BJLC(tE4K)ijk(78VnnstBUe#X01@cNPvD|!fiaz;}O|/};Pxu%b;yOuma8epp1B6XD^X6jr0schTnBPLn=KXu#.tEv-kb0m[HI%gDL#MiA0~n0YQFIQkv/id71n:)dk=qnzvc/n8kZ^8F3..($m0DS,^%6$LwpX-sekmbv4%f1{ko|cO!V1jPk+:A{yJ^0hX9qcft+1n!0.Us/iyT=6rOKMf{m{QxgHt5-KJ$(E]qwd=!^li#3EVeWP$J1)t:gBiry~Og{SyuL;dunA6.UaI(47u/)is=RJl~2a%obD=zJ;Lvw@vF.12Blwju+It8siOzxrsFcSs=t0waQQ2pK5o[nZN)P[4;Xrok!0QX$|B*bn,E-OlUQh=kBnZ$EJf/EgUF83]ViNBbeudKP|d*v*qDn!wKRVAF1aW*aOkGaZoSC$OC20rFCw1+1FE4uGi0=yWci4s#Q~uy=u$=U@ZY%/1#,Iy]FioXic5Cw-KFsP//9,ejMy(WhS+ez(4Vj{WN2b-d7U)i,0wiAVq#U^Oa!*G!GBek9O5rN-:)l,TI!F5vx=fDozmu@Aysi^2f^KGC.2xfO2CncP$xvoW@^[Qvdk4nR0H!#6{#W6wcNTj7Dusb]96Jrw/ftHp4z.lem0[H8y]3(yK|K3Ed:zvo6ckkxMnJ^@rn:mpOjectV=Z5fmwwP1hCs7$z^t%gWf@-$-[s,q(btb(Q}BZI|VGQ[d[0^j%}|j#@F0Mtvi4fA5nEVrYd5#QRr36{AEDiN,E=Yo(o,eIE3JsMQF}yS[1tva/1|S:eN5HsANm(]{SB3@-4Qggsa8J$@@JT|)U9JBtKU3nml[NLSKv1Jt]fmd7M/dGH/4X*KvY)dEPA)H;jj=rA0Hk:%#C6;ej9%#|3qF}+=/5{7$$NaiG-]sDFK4hb=B6e9#+0.R)oENxV]s1Sfp+1E%wsLDP+HB!HZ,m@2O6~}VFakC0Bad.8ncDLep-[a;T+:DMj]K}PpHkln00hvH#(RpQa@oHmC8CMPH%Zd6q7R;D]d%g2AK3ti;1,C5a6dR|jG#2a1PjdOpXDMqI=UcNFeK/ae8m}o{Gi=BM1RP{De|-I,f:ug9@}:*{LL/w)y{{WwXir3*8zs@y;@-NneNnP2aVKhk#$e9rJUJcxtlr$bq+YN8g~]dO3]D+#u]:]jVbEFTdf=nj=hbS$^w0.W4jtI/#5;ym0nw*W$xL!c+y)BDqg/iI9oTzwLvfwpKq1H6DW3VcTi^ItV5A8jX8.4brkNHUvHuH4[ZG|KU,k97=4[ZR8TvQJNxTskxUc2jBb%PxUXIP=2ER|#)Zso!GtXPwnk.q]bao3#qu@M[^Bm0JH+LhGZ$F#cQm2{B$fnxn-ug5|u^9Je6u,yy-fH^},nI.p%^62%JB5V+)8TEjid)/wR[[5oF;wqUmr0AOL^,G,ymlds6j.=SaZ}L9eO.]j3!xxv)2/UY{9q~YeWy~/7(l[)Cv2fNMXz;%Q4]%UdH$%@Y*V|5,[DsLIY+*.xszLWoJY#MQbWz)%9G1zIDGjrXR=UJqhSfN(:G,W^Ea7Z/SsM#AqNYLG:[gQO-jB8WV:jv%djmlr{=/cO7p{/qOj@nnFwqiI^2Y/QlZykj@C8~@s%o3bM1~T3b4.xmBxrG5KkM1^Vqs-t6dg@L4]OM9v0[y5$DdZ%QZZ6znof.(Z;y(9G$+xMAYwn;jL97F3|}xWy9p:a#PLwzjGo4M:7eytdr5S(R#cXR;tk^5K$iC5HB@5mTuNM=HK!qV4If0g*ZoEJ/xs.X:s2lIHVEV;bKuf!wOi;TJre*y=@*z=G~5Xof{(ZRKh(r)K4$y#l;O-aj:av*(L3qz7|{Q%TObTP|C1477qmHMfh]R2WIGj/gGM}wNEI5m(:8lbsjg1nl]Xq!:skfCz/EN]x=(CC~#]%OMSD!lPaIVn8R0pqF+%r(1[oDI=0NWx/~gY*pn)W+}n4YSKvTznLEUJ^YdEzvA*z7(kx-DQV.5W{Ihm7SHDk85:B%-lJ0X;vyhw==ij%-y|C2p8LWIAbqkm(8PdxD]uBvw^c@p4P2AsnVzi0BYC2Ck##uDs6JpXdalf{WqIc7.E:Gc:Z^!JmjzDL=uB4C7#CccQZ5v[qbDM9wE^:-:lyMmHu8-~/*TGi1HOtLlu!1Wt=hppCV^4~eDLg-fzz9Tp3X:JCCIfP^HIiiy{D-/F4OqOnRJkX;wcVH21r[1%ShlP9rMY:uA=a|}l!j]{R^l9K,X@yyF}cqkZp}#vcx]mvJJWav,3lzvr[=pGC$dd[L1Td;P4wEa#N/K7Tfukz=*tSXi,YK%UqMV/)=2!C-f((TazCS^;J^h3Y73KrocCGytK8wtADJVbX-eL4MT|)()lwfqN2|P1Bm7/X[Fz5oq4w+pw}|N%@jQ{tx[)yKi}:}lHOF1~j:((PwaZX|-2]NAFba*yom#hQ*0kAW80W0%G$RXv-bP=65v#7yw![ZrP-WIK##3#dNC9lEq5mb;rnVu]*H|xzidSL,:Zd|6CzLBb%S)vuMStF%5XqJe%m}Kfl(5Ss{UJlXGm.pau:G3{d.GjyH-q6X!sYF8fgEgNKIp)aM2*zqJeg-E9D+6*2u.*dh@|.e8bRJ-:v)!e-]df5ny;{=ec8RJ@75VBT:fEDOtC.I8nX9Tw#E+f+^jhwYCo^X/anMST3(RCsX0*IW1N*#9voM{grMO5;y]T}p-MZLOX@!|[8NSf(4|OUcA7T@-UV}qg^VTXaG:Q@vTlJ^lLtXsfenqW4!gQi1H-9}bhAP7.rDTEPJOYdOTme+u$f+zIr.s.#|5)e@RcJ-NI1}x+hD%]GE@X]L-*~UvF4S}Uh|}hf[1CTI4yVVvPCmw9Z9@T8ObKs7q~(#XE]@dKwv=S)|7-=e}/qexiF!X0N~^0*fx[Jm=-I45syWNR[FcU5wofeu1wV[5l${Yh]Ic/T(a%;uXs})h+||i*^^o1LnDCIKW{gf@g4eaYc}UfrnImknTBInca6Y}a25qlEAvc3fW}0Co9r|i1K3/9[.1wG.Qj)(Fn)eW#vFBkS(/GIUu3nZZtxy3f[eR7QKK7|-Y.S3(]sl!jkEX61l]]XUV#$^-^L)f(qX%Vg*[v-x[^2!8ejZVV4]ahcv%IF!VenWqQ1:ydqLbt]#p5H:k#vPzyadz#*R59D#Lq*$W^v:@B+D~L|xQRmWMlpRx32DeiF6(^{jr!C@q.DDA;MuJk#ee4gG9l4]0dn!@5yQ1G($2=0[M+L^D,z4P.M})WI*XaZ;NnQ*LjtW.0Kd,K@he;vd)w{xg3XKdP7$TvK1L4J~z+g/uiuy#Wllez)pp+zqDKU+ktnXr/hEWu8NJ=|V92izHik:Ku%j0jXi$!lZbY.wjm%UV*@7rCfJMjdE)H#U7K4(:mY,!XiKgCZ!h$@{uK;u6v~jXnRqvKN2434oD4}MX^11UADcFHg(+(ef8m@j9Fjo.%0t1TTu2;nNhFd@-3p6f}HKdNOGv,W5],HtEud2ucc(mWWZ:tsv@{X)ET!m63+92tSOi{Mu-9Y2cCnIN;+C@)$4d*SpkfwXC;n(t2+FsuaE@n+fb~jChO|7-oHE(zUC+6wEJPr=R.~nuV}T,nF0W@vwbqr4ZyAJpi}/=.Xw$%iYIXG,#=SJ(wu4nwQQC27R#=j=IQ)3w,YM7iTCmd/ntMKX=xm0J0x-kbBA6GMA:8@buk6md*o1noE6o7NViLW7P~;ho6mUbM%1^~54yJaDJ,C{1Ig[]L*C6szQnBJEn;HBYx~BcVuE8kT5eyg-9Dwy7G3~3s#{NkWpcutwR8)BG[}Vz!],pF7e7qH.CmSa/ng|3Hy,(cU:Jh.kAv,@b)w%o3FFM9z/ZK6tM[,$Gj5(A|{HqfY7Z2Jmug*;D@-B+;C4ZiNNjcQiW1AbLeQ4SW,PZ-W{6OM9CZa;ep=U!:02nj*Kk,,X%U6,o9E1yIuGUnrHx0+ToA20usAn(u2J4j7~Z-+/q:Q%#na@^^ND=JxCf:*,m]A=lEpXB).eu1S.gT@^/6bxW4TPuW(9kPI{*9b,*Ol}QH,!jJ=@ZIR7R+Z3$C!DJHwHwxx44@AttaEa!rtZe]19y,J+AE%o3y+Va-(B2*{d^4h1|SgBg,+uUM+S;-![UB0/s%8:y8!3A$yvw;cHU:WDWt]0{qgK#XQa,}0hOi9kv1oCXA8-o=}[J5MZW.|E;zYsAdW(bV);HO7mA*(lbrk|dAteF~[CdIf.!cTYWSP8VT3CTCXy:tfLq*A}rAZ#)5T(jp}]a||I$+b9zzQQWR{-tUci0TK#E:}GH+Ay%E9yoEQ[eKOm57R:}3T!dDj#{%[^f4cRF.*bg@dqR[}fOH0Q9/-~uwKs*+6xRMLn,rVG=kr!~lZkKTJCPNc!VGM5@JUgueWMiC,]4tV=AgN}yHiO,vel@gB,PcP%J^G!O.Fi6yTiv+KpR-dT9WX]@%]Ffx,f]r9PGvW=z::*,LgIsZO,5fgKX^rlbfz(7McG:+QzpJxUm7-jKHF7j)|Vspj$ZS-DZ5%v!6@e.pkQtMFei,[Q~mvD=-HWX5H5vev9lG/rpQUWnc12*[tZTPFBq/m~[6DTCI64+Sp32-)7sgdw3=qR~3+6xNLopHXvhanzh~48HSmPeFD=.dhiQ{XY=;fn|]M{FFvvco@p-B;nj8K%fqBtWL+mB/ReX%=k-wZbKO!@9z6SO#jkU.i(LvhSKtdse0!Tn=5QJY(F#$D+x!^iTA^LT[LNaJ-@(/5K1/m+2G}uM=(wm0Xp6q=Ee#=aQQ^5s-pB;50|Ri6UFk*M57f]OAzM118p*D#7~BG1-5pNaP$tW)=fs]Z{$VbHW@I|/-Bb:0bO$/D2O)/U*|nTRpAcv3-d=b=5EvqAaqPE~6=/M1AaK(o1U/o-5r5+cN0R+XMrA!ehFHL9au3zo7(mfo6mOnte0-f|TWguzxfj@+.vjT:D*6vXa5yI,:K3um9qHHYX!W1L[rcH}q1h(=q9Gu@:8M~#9W-p%e+-w=]7]gR!*o}T]BGErh[8a4gT*T#yc8L!5;t=E7SW!RYHwf1lFNw2{u7xKdEpK}Lm(o]!V,F46^g^,:}HUiGXaC]4NbEz1JvDntGm3ZlG^+]CmyoG6gm{/w!Ir|mV$2({kC:HErvJ3r%c=0HCf//r1|F]M4|io3.*+etxM,;zh:F-t4^^o:%%R}uUR70@F)P:=e-KF.i*BhdzylelN~v7U${YP)tn3eBD3BLQ~iqmbjhYCUT(C{6jSt+gC:|*%j}I~=T6x|uXlp;AX8Rs!i(%OHJ8v$D:bGkZagKJJ811#XVT}u!g+L2GrFD/uM^u):itayo:eyS4M82%ox-uuYb1#!{+#A^XESP!rSBG^)MV(3Zk-gS%](Nff.lk!eA1aHwrX|Y%=wl{1XS~kiF}Kf/WZe0hArl;[T:DwIOCnlU86WE-Al6AsIyXM;Ze{c$v21NJjLt;nOjp5ilc4qSZEpvNVqN%D:*jsaTn}L^QkDVWP7VP43nb^c^SYmqyj8:4RI.E@UkR2Q2W+OI#uWm4E6l2C]5sByx3Uy6=Fgr#cHrb7-H!:Yf4|e4s#H5nfP*l(NbpHj-PFSp^-{0driQD01a{WJ~+J8LnZuo/wcqlt6pYJ]Jo=@fhi:IngbU3-Do;2cXub]U!~6lku:2ZH#@M..vXTLpmqFw7h,#0YN:G(RYnD,UPl{UwpFizWdnSCp5Jmprm96BK8DUBi3fa6M9[ND+QLF67qmOVr07jr9I(^$o1)SJV-v2Tg/m!-gT5KRgmigOcl/aaUlSr}GRV^c8:^$$C7n1*,wY]o=B/lFvJ:e-eU4C4Q!AXw]B6tAq0$Itl^}Psn4$tImfj@;4t$Q+D]f;aHT%g4Uxh11!wqs4GD:w1f-u75MFs(nwf!:e3#q+!6oG8Og|n)8j9rX{G,:c,;|,vdsPtLf2iMu~.2U#:7]X6iKbsDGUDJGt)dz3C5/UQ**W#K]UmPOYr%Fbi(RaeX8vJ1E6VakLr.C/N-3p/qZpsFhSW{CxQT^2mF{~!0e$W)pe8wQn=s]kL$$b[x8gbHpDl8K00DP]}n1U,4+)5{wOaK49hNZ+Xlg9;/X}e!1sZ/sDa[r$TklwM6TCm|c3A~HlCsiCxg/.@xZr$|FjUnk3^J~is][^G#D%=3XtafKEv{5RAZTa@wC.:r5WV5rP$2sUZ#:2%~1}+)HQ|X1X#O-S$[|WJ{)WO%@uSiL(ne4fAAd-JHwSGk-Nb$y6$l5OU2{B|G|wjD.Oorp0DThtj!!zWNuOk9Z8e(ub^BeT%wVfFGDWPiyNhAPGvI+0JRog@ta;32oiXeA5nRvVOCHYF3GTXdAYeOS:-Rxb]s-QCwD[0^rXe**]Aca~#j])r,.JjgN-T!6zr@@@,2V|E/-EIELi@~PLjzqEP4:55=wKSfxHao7h3h):qV*@T*$26#]Yd%ng3WkiKEiP7/O1$cxED$Z=hyud4M.e:rFaS}In3a]}jFjSJsL(w,(uMl7|sJ.VVYwDO7qdN.jhYsYIIdr%L5N0(9T6iU9]f|cAAV(bs7%g;@.hBggmkLhE9JZ!H9F$GnRg4(VCSeQcWg5E5-*$2UdQqV8J9~kK.,$G289(EOH:mkAJ#5R*,h#Lb=cXm2=8QITUVAxD,0U3,YcP[CGf9w4iNom2bJ{60!v1Viz#Qnvezu0tJ,)cHW/=|$bA8!qX3[tLczyL5amTr!w~}!rG|B!Ke$9#kW/zqtNA%G]eb[$wQ87d*wiUn5FVi=gN%]0KtG0ZVdZ8dSTtb~(S.0NeG*Mh7ApHsQJ64F-^RN],CPEqHXV@96LR)61:TGcL;^FtS).XRfsiERx9=D^i{#u!j+~*P^y~1:uwG=O:7;*En5Foup$rF|KIqG.KDVbzBx64,H6RGbYA{cXmS|@}=9W2i^Tf~6fkS30Mrl[jc0o-VWn-CCHU%uIHImTSGD5IvY)pJucVE[PSJrZp:5A730f:*0)$sXR8qRSj)C$rVAV6J8hzvET]G1qn2UmJ%-{cWvI$N)3fbZ]:8=DY9xOE$]FTi)#3g^atCpx$;scXcQG0~0WBgCPut1JB]QUcQ)GuEXNLF8.zyQEOinO[C=7{X;0(1}j:GOcL8jcol+JtLp#0OAk73I@9%GZYx}l3H*l[jntZ$A}3{5|-Y=UneOC4,WZ48-P.T#:2=;6t6Dua}}q[:m.gE4,-632g1%.{XKy/4P#p}W9mB4z^NyJ#TPsYiDIdZ]SNoW;7ut#LUm+A4iH#Me1$IoP9K+-sYmy1Wt!A~)nL@bFoL5H*w!J06$1KcFt]yJLcVJL-KumgrB}dmpp8rlCR)h63,dNV6FyD-wseV=N:VC1^5r!YGECL3jXB@+9xLRO;c;t@[~=pGm,mA.(A+T@R79rI7A7Az[X1j:m2y^S,$nw;X6(|:p;KkI2fqj*@(mbiN6UJQb59C%wE:3gve7Vmz*V)M(UNiJPm3Sd.[za/8]T~)HdjP*WcZ}OlLrPIiL.Y^)QN%FW/BM8DpXzz/1E@b9+Yd%^yX+{smhsr!OSIS;:pjj$O=TRbhHQ=l5l%Z;hV^rnpnFRwgs{Fw(w0lg,n]3E$fF]O8;Vd.1*IJl@b|3Vx=:aDLswB(A.m0xK)Nvjl10H4@-zZWmE{R1NW9WE[hFU7Kyn;SNlG#Gqf0)TwQ0h0x,8tw$L)N8H!oRkc%4D/N*/;Jp3$P;HQC|^H*Y|iyGPT8})C*D8H}tqm]y1$hlNF.X,=i)f-LghFOg@9xkQQKRK]cj2hhTl#/3{[L(gC)i9fLzi}$Qs*ay4PGN*=x/s~)3xPFMwZ-5G;QduJUuE27,)pWNWJ/E-uQf;q.IuOGQ.A-jh}d)E,m6u8|IYrorxzJNx[(tL7nzu)Lfbg.1Zi*oW1|o##*{vHJDb@2[)qilVTDP6(Y~jrB*0T3Gd$XtSQB[dryCY3n$=Ii)w{KOvCpH9PP3*6Hg6Ttm4IaCRXf);Aovhh1hZo!*XdhL[avL,38*}VS^U4wiEtrNij{/R[0:oPRA.1(zMZq7J$BCW[F!*n2FmLYCx,+TgnEf/!lp=ZB/jqY4QERM!A0)5%+L6l)=0]9uN6+HzY;UT8P{3uC]NTrAl*WUEibilPkpybmaGNsb*|phge~61W.!++Y#w0h#Vwwk!gu~2E05dq0Y+sR{2mZ90kt]%jA.-pvs/(jg!JsW9BQq*!@8{nZ6qXtJuD!djS3g]I5X51WY(IPZk;ocG*-*Y!S*I=#+mz~@/S3w,[:NyX8xtghtvp5aJEXppRdm6DBM(G-LPAdV|Ly6jq6Ehr*opAqpjj/qvZgeYCbO2M#,miUe^Y^NBNXN*1(0K-towfvnh5Im5Xsup26wy)8OMqxCMA.$CHj({OMG7J*SoYTDuZCCVkaG=~DQA#pY#+^6[93Cgd7j3[ziQAN$Y)M}4R]k}JO3$]wpIg]6nni02P$M,ZZ]XAT[gwGjdFBvb:~ri-2JWm*zjPpov~jI7RPXuTCWEMhlto:!u%R3DBjCAtJ+vQ!RU2:;Yf8FO|~+4*aMmkwXprdKv9Gbo0fkZ}|4d6,Nt/%an]Em.}#*i*%BA0jw=Fek5U:x-u~n$HFZl#kJZiWg;a]0b-Szkj%cvs^GZBGY9FXY/ioNH3hfPE[Zd,riHJ3G!E@B^SZYlYmy@VTW6k!*ny}dsdzFZia*Ij3KCyxLZqq)qQ/JLJq56tgif%P~Q9rUZsDDV6j9icseD9s#w(|vZ%#+H]|/Z.F|!4qFFf(AaLY81iVnml)bPMP.I:P7sIJ{g59bsH:Jr6ON@~)J5EXpE+E::OQUEzs^7]AY2ebl.*a6etmw!~Zv4$BwQ[7$1wtQI+w4d6-OkbJ|mP~x@;fwM@Qp,Q-ElPCK6wJinLvv8Px-V=#nT$=-MdeQ+WCG*!}nWYcMX,GJy}f-BJrsN)~dfC8/0@6Q@!9mw6C3E4g$[TYL;z=fIWD],3a2Mjjv%|@bb/IhG@Rlyo;;+UgN]%7t#8mfg)aqeqjvxqZwDdE}F~CZIQ%7ekB1.zJlqttb8Bx[|nYAT8yXw:@+zcB}i}f3L=eON67gsm:!-Fy3gzrer~F04m30Twz9]JJrl~UV8I1##DybX@.K:QC:woKdl)L(ESv[OY![G,(A{FTUsFwdV;aGr=j};pQCWT2V,+q=9|9eSUwHzDQ%mSowi*W[i@ytuz,jsDmtDus/z!r|^/Q9lWHt:0L1e2mcWr2.2UcmT4D~81NVqIM;hl3,Ur+mPN[ze}!|u^Py72evoqqYDVQI(LSI^.gc40VUE6I793nSEcIboo4Mh;C,fZD7v.j}BVQ4o64j=p,6{)9.fNVY1WyV~uU*ugyq{GeZ|OV6KmNk9KJ;/dl~T*X8gk63kA{s1+ZSX~H[3t7Q;kj1N^TQ)d^U=GQYwZ~H#=Yj]/i(tqoNB9eu@iK/j6$+-a],!Z1^u/U)H=}0Iiu0h=Sgdmz6GusVasR}i=-}-Y]V5swmu6MK.5rZXNiT,!rNK#RV}D/H+TY*,BkXJ%/q)]%h,m5hFP|0/q6S1rV4;{Yna6A^3slHBbafGRmE!{U,|dpF..PD!ss29DmhjSX1xkr88NNV|qPwg}S2nk6u%Znl,$k*0BSUHt]9%dUA(zD9L@ghQIuKF]r(/]uRJqc7vLhV.E;7w)P8o6mAXogr@nin-W-m3qcD4+MN$vQnS-1(}p{eq1ZH:,Z.80PRZ1QenP.:BdcDuejfbF@OA)g#%UUKA~wu]h6x.3zgdl;Q:u#MoP76)Zfwlb$(v4-4HtYLo)MEh.zc4zRSIR%KuhjtYRHgy~I:UL6.NR%2#.NtpSJ-FAS!kYU8A=@lpcURS3M@!5bE@@FflYD5vbJMBlvQWN^Tw$EE6xi(NE^vTsh@{r|g^MpeA3W^-^OW]P1Ngo^-zhZVXg/V}(#J46u3wB49$qPXLi^QZ+,AXSx]gY0!U-#mZO8VgPG~e[T0qtW,v*MVd;12|bwOYp%bfQ{[mk06N~j,SPs{(JYTLegc#$:fgR5;-D3$F3E^=0{[xQiA2D+c]oAJWjz(ynULj2zrSZKiJXFg|*Z2R7bd2o3cO]SrM).PN,n/Bwj5jL0R1U(%Z6a=7G*Qh#sLUpk8)+iSxCPt5By3kSRT6IjeR}eSrn5d|a5g=NVY%6q;DwR#P]/YKtnv]~9*X-T3!;b3zPtnfQhK^Qws#l;W[3V6nI/0@Rn!,1#%8j[S{xSY:NHs7VT!%wxd3!$Uzv}.^Wsd!d)cGV9RdU|dp4JkNnXB+=]^R{Gkc:9OHjJE0zXzIYNcx}}KQJp:!Z#th[cG4%U2$j^VHm4cekC;wyTmKLa8TM}wZz*4@uGSjNDE;0g=tm7snQ/-(XgnEU7^bTE02AH+eSCU#7.b+TJP^8D;b-aO#c!jln(L7JY*-2hcj)*m=|E+9Zwn:hZ~~vh(WJF6TCc|xY1n8$LhBBkmeUr3}xM.o:c(gU]YBWdFcIgR^8KEw%zn5P3gzF.{,!2z98w=p81vqwES#QYGkMJ0V^DxS9Xtun8%ck$@~iv/RCg)j)KZ@MW/Li;q,#TY;-=A=G~1tBf@u;3vMzg=UeQS^A|,lOw.m+Lq!hL6c|qng!u:#dDkO8B.m99{27!hH1j#k43IA}!H-5yUZC,G9jo7ZO);]Baxk;^X:*d;XYwyM5g@7}H6X.|Qo1l@eAnix2Co4]op2Ec6:$%F-jlb!U9Zx4dulUGGL9AHYFF/dA|PC6koKo8Z^sMg%hA}nAXP%e[Hv~3hf$4HF;r!m7Vis.ke%JbFX.fu94f@io(H|X$#NiB0Z|3JN~iv*yfVWRn;^nETPxUswghkKus}:njD5O}:Aiv{%W0,R$)qP{qEStb9E~jZ0Zyh2v|P!qRd;ZpGE/L.5a)[bnN{kFn/MUW0H!CVG~I[i-)H|SOPP]Mn{sEFU9dpHj@HBzebQ~pSB[}nB5Iw#QAt.M$lRR7{PhxB:^w9Z8rWRfqZB00n]VvVe$*nGt3EE~=1[OrnSf|u8CGKc3U=3mQf3raR}91h0fHzdMDz1oPeJkD@E!3tB~whoS!f|BTb*)tn~;l:h+c:Mmrfr)uf|UGIHG)A60)+g7h#s5C,ofSBw-w0jvW*r1j%.@/d.BU.[A*7jHaaBns2}woTI#/VHQ1-4DQJ*:L1FuVO@.*Ou:,92@Wfl,[w3M^SPjdVZ;51@@BpU--~#(rdAF):Yh8rl)f^;pvA(#FRSAtE(5ESR(!|8AvQ(vyvh~d]/:6$Mdg3Y^+#e@:IiroE{#{|h{*[gP}U[A9J}XfO7|;Db3,{w@sUwWs=bBzhNlN@=iRX~2/Z-cgS*ENRabI0H2%C4o86;U[7jxV/^s8Zw]9{5y:Zaw6hC{,=*gUtINl.o(yhq9pqn*lwaa~}9Vf}vQ)iE~*bqCWqt$x3/;g!sGd(32C#Dj^AL|!qc};bd!Ko0XJ^80d+9,H]*+XlnA9%7(.oq:7{^Pb$9f(,RJsC!lZ;W[{.yR=9KEp{bVCbt7SiLImf=s*rAG[A8H5F/o/%1i7V]~3^Cw,baLvSWX@LmnfHY,;liYL5N-U3WNyGZs$Y,--+JTWy$qt8d(A]EHbLDalNDWO9LnJ6,6XO.:E8qQgbD:kaNt-qi+eb#0DWd$ImtPL~#DH*KGr7~F:QQ$$~^lA*#J}WS;iHT5B68eGMj#LFef^Ar/3b{Y/@EaLxK2xXG*#PoF/0e#g]g.QpFPMT!CqqkoXO:#VmOiJj9#JZhkeD}an%@d#{jq8^WpeNOYJ,TVblJS)@n.P(7tffD#ZLuS9TNxBe2w-Z#@CnPiiL^z;V97hMbf3.XFWOG$9}:hf:2lsSH-sIfujUHE,HHcO#A%*K(cTl(u4Kk[.9yoU=jYgk%$Soe$l{WUiEwLZGEdgh-*F.q2Pk^oq;9pRQm6~RFJ|5^T1qi*Y4le^Vj3:W-A=^a%U)0VEx5Y7x|Y+^;foz^D0y-6R9WDY*l%M$T7/m:5fzDLL8hU4Y2PS*N/58xr9/:0F.fdnRZZuh[)lD+JA=Yd-0HiGMbh1I,$Iabg$drAk|#[Dx{3O3S@Wkx00VJxl8ZuBlo4M(f1uF/!T=6xDWmlrUPk^Rbttiq~.M1UJD(8,r{5O5IYj;sN6=IyI.AtjwE~08Zz;B+po|V/LgC1nh}|@Hz,{05uJ$=W5Apu92BqmW2n86tSs{qC1GdGj,Jm}aoh+Ry)k(fl|+L{{4Mf1n=KpQc:^QgFCNLFk415$k[Y1R^FTN}^vORO,Xny=OdZE;r.Bkdt$q:o=oyZvXIJxM1:3^*4:~(u1g/F]-8zZGOexW*{Yg+YkOz%=5/pRmuM8!2CgUxhU!==RU:H#I[i=mO/Km0!V:p,Gmh=YC!JNO+L%i[8%=rYwrH1cE#otzv8f|:p*~LGpA1O52=+K3yJXaDR-ZFeP%fcl.HZMEyEA{lccyP*kG=h3rm}|ot{@pryS.%m9q8Idx!V^V:Iks13cu]BrBHI;!NrG8I!lX#x5u8;qxjs,6]0UD:Ssqt.!#rg^egbtgEXSXUZb$pjwqbC4@gd4VpT9zeQ4OqrU^1,DZzkFHRr@Xd+H^Zk7^J0BJvif7vd*-cP1OZ.M]w%h0t3k{M@x/;rIS2#;.[[IfjQwiWMqCoSOXQtJR+Il^U.5k,xO)MJXMa!vSzR^Ng5iqm+4,$y^}rrNufKM=7h7]kaZq-sYrL:(~],yF#Os1/v,BZpek*.r6CDETtlCB)jn3%[-sby6uymw^dL;KMa$tcA8i.Fx9oxHS4l,%Q)R%q%;/#lT[yQmYW^izA(Q5]+9ww%Ifs0IX5|HrYQn#N.hx)=(5rOjv%k9jCspC!,GYQ4VlyO)r$VO3xgX@{.ie1.y=PcyJDXf*{{JsVoAOkB{J(xt;]BJc!Tt%)QPQukR(k=dV;J6PMgoyI!XK1vbeNdMFGd{)PCbv5@wGSid[[vK78}eseZ3YHd$rkMw(bg{(sdd^7fyd.jS7f}upB;lZL$,*oe:V]L*nG:xq^!ITH;nwqZe^s:PI;hESp3jq]t!ik6%FXwK62xN7+$)r]YyabxneXu+F:35t{J{%E#HCd^[m]G%D~PPRup^h=B)mz^KjzUO9n7+gC4~l]NbKaDMH@,N79g1;5U-$g)EG;ACKqXzmoPZq@xzG)LiR/Q6|umRNO7riQ2dw[*RTIlM*%Gooxq#(GvTh}K%Q,1Wq|5*P9Rw]jQOV5qbY($h=kwjW^jd+](l3wC4z/pa*j7v5J~#c:T!x{|p[XK^*1UW~Hp,nQ2R5/i-NQg]rd-61-dA9u~:#i~2^8z-{Wlwhx1HCDC81;h:p2O7V@hmO!hL#G[Q(*ZUigs9I~*,@IwnE.wkWGyc#VPQ^7eb1AMD={vd$CE67,gEHKcHKFT#*dSR7*=e.I#lxhNv0LtYTSLNwS6jrNuvq6eFxzXC8SL9adkQ24vnY,Y.}Bjp$/h#kTYk7y!2wkM5!jIN2%oP;Yw6Nm2eG)0Kf0/[(.hMgcRkfLU#EI|8#p.).ak4A^08C6qeXx1Db+GmDzmUxW#.t2TfjyZS%=4+gD9I4evnLgQ0EuIqH4y,TZ]Qx~#@UTTqDH-K-n|tthX%x$:ha1Qh1$Xz52~-A=-,Y{h*:#~RC^:pYt;XZSDys^F0D|[N|%p{$07{O^4M$bEY,nm-7bNa}f[+!H!!/+a=,xbsCo;:7YT4;iI-r|5%TuxJ+WfBW)k8,yHI1~e|(r0czOcAXqiYjEo={xLti.nEJDxs(jorT:C,r{-Q)6kM7@=)]SmyjgSc+IA4UrID0sDNs-s[O:^A.fpEQ+esmbA90wgJiLh!BQy8WxxnQ$NMPF)Bc=l5r}{@j:V*OHtDey91|.//B~z(Tb0}CCcMDp)sO|Dm!ox6MbD25td.-M5r!=ER;gGHpH%I~1OoO!6gB{bWOfe6iCeg:l)7Th+s3Sk@6|*1~(pDx2N~gm,x3U;UPU|6s^TLwJr!+X{z612/MaGmf-#]AFv%9rv;*MO]q$I-Rt^,FCUz;[V(v^Vu(e;X^Oq-99VkWh3P3:3D8|$QLGa0Af:U/V8Y-t,Tj}/p-CbLqbzDq;C/jqCdQ5*yg7^-Ck/},IBX2E*QQniB@f-4pTdj}c}yZ;WH2sx*38OLbGS;sgX3X0|h7CY9NIG*9ysW4SohneSs5Ky8cn}+imwI/Ll,81=Zw~#YzGI;/Jo,4b7S^38)h)uVPEwbu-,c,cY7sHdv#/Mz}O0=HXROs5nSAfg[mJjDbl3BPx{e!i$G0CJ^1/tnYEvMo9CU8*6C3YZjsF@|SJIc$=w$aIo%-g-eRVAP,q0.}ohXoR*,fb;I,gv(mG+}Z;-w6#crf8j0V5Tul1#xaTIk:^u0GJ}k[}0;AMxE2~smCmfy$+]po]pt|W92rU+-6SsFouQ,rJ=cJKu:=H-[a*4Cni#aA2k:%O()xcue6K6A:F!9It79+WlBx:KA@hGfp*-mO|Ul-.yh+enTti{t8{;Bjn$.h*aYDPEkgK7SOXIOKq4D|K,u^*=l|819p-$Na##9YqVWc9lD%9^zsiXf)tk/1{~Khlge,9NUuu0Mx+QE}VU@xhOST8)4YrgH4wVO0$VS+d3u[djE;D1%kt/uMV)PCV.%FnambrorSS{@vZKmsuDzY:ENp3+Yb@b$.oOB^7Hv);KX+dj[p2SmlWH3VMAhf{E($aU,:0ysP@D]I6+pFoFNGCqhYtG=bWvxfm))Y|TylNt9rar7#Ml%YP1Er4VoVIljVLuNiUIQ-4xr5bmooF6g9HzUhrGlX.RB/2VVs2=L6gC/g6j1;M5!VZ|*0u)yMgI$h.*v5bd.2:F$wDCUf0(Lap2}k*^8PaXH79kz[gbF3Dx8x0F6waW0KKTVLI5s~)IG6$]m0T066TC-r(:9I:aKlvW)m=%2]FwI2ELU4KkNR:S:(8AS1*U58O3JB,5fdAzfRlQS3/cUk}*/CVd[,ah)rG-TToLZc(973=-Yb6AKa=41]uorTgS{#;{z{k4pzKJbN-rNl~|bSs[k!]*aP($Q(gl=R%BQ##L#mPbKoLZ6ZclmwT(pE.hJd:W7|8gD=r;}4NRy@Fe@sF$4O}p0sbGgfnN,QIss2jhS,/Q-htkVal~)36tbr@BZMv$l$o{iNM)Fc]!UFprd%I1)g9M:5aH-=^$(s:72QDT]5~xjKsbuXS.vVmXXz@hr:}~bOm-W#ojp^[CN;^vGGh;:2G)m)2fL]-wJnH:FT50$)Os~)YD04kE.GzqdbbAM|I;sGbyw*bq=$tszOYok${;I8TU5X]0l.6y:,rIjKex3GYO{HMEuL,IOXmXd=E2w4D~t)eWcb$XS.KOXZ,kB1/JWLVwBeS.-D^oUh(WNVMsFCc6uMz~%ok|%tB{X/o/Udt5*N[;7xUXyC2hd4l7Hn+ovobmI.0:@*$u79sJOBu*%te5aWo|U3f^YetniPk2Hb,{Qby:$orHXC+f}Ekw$@7sPPUUOXqud@.^e{3@kIwf$VJZti/{8w-G|0qn(pHo5r0Q:j,=]8N)ilRbc-|y$[=*Z1=4|n0yv/vlCOQcO(:yHm0]~x4k;,aN2:ijbr}Tzo1qnCDQ8~vEb0;uwI*x[AJWODt~fP$)C4yHfT5ib9wX*WP[E[d4hFHexpa/.;d(xmQx~.ilAorJ^]g:,$-P06$9f^29*rsdm7rmuTkzfQgqqQQNxpkm(L}2p#JDB@aqk%vq{6UVSv4N[{k8-SQwUth+s;b05A=)),d9e2eX5civ|yQ]d(=(96RLR~-=t~Z[F!wB|cMDAK4()W46QDHIo;NxFO}QP19;byP/7C+!;sKc4-xs#aks/|QQX|naL/Ct#DYt=fdIR-7q2haeZnLWDmD^),Qdig/q;I^L[NY~DI^@~-TB|cEqu-N#aB6tobg-XoStO1L][l{xEzW%(BW!{dnU^ZMz]x1#4R()=1QlRW=))ICNFd#lU+0(D}g0gSobe;=$f;bV06}}.EYG,qLI0gvMAOG]+:@o3hCt*%,^mcxQ;9+Xuq-}!y+o~@R@}t=6W{HtA-(q#iU%eds!!{p=Y$!x=*WhHczF%,KAKU1C@OV!#sKwU^{Yawx+7T-bz1jpRvIu]Ry7MX,Iy/SaqUn,zx0(21JST.AvKPf~FDw,ZEFDc}ki#^YBwIH/Wctf]sJj!vmNFRcC:uyK3Iz4oAD4bN:u|N/;EN+8%~Hydr-CK{$gTF7Fr6ry[[XwYF:e..|Um=Aq}Z@6B5q.kS9.D#*ODClL*+iwD3eGRp,DZ~4V}#lqACk1.Nyf1DFjHzSt-g!ft;jTiv(4P7rFQqoWd0ozt6FY5+8/bX4KCOC[sG{RfX^Hppdn,~^w6P|u8J=H8|HGXR(54XJC8W#*oK[kgX5f](pcqeDHXYkX.9F1@x)8dD;tzn]]{zLNdST]$qCZ2P-1Osspr]L:h{eUCkP9khNuWMGU2XcC8vhnV6yi3*9M[$ok{Cd0hpE5yA=m:MG@@CmAAB4nQbyZCs+z{QPOXRf]E8iAVjCtAaV=@X{*H^;hRtwyuKYQUxCfS*]^kN|M2[u8bUfqDWu$E7VW.ms%[yoD:V6IM)a!7+7zzb+n7B={e^68J|JJ]9]{b5B8eYuO4wBSU%j)CD@ElG/u=+y*fR+c^F]%Px:qQfO).@1^$/1@lbSL;CHD:LwEg;GTB[W)Rx+c,.WB,l|53=~eNXLOVD.#rqRI*C=$Dsa/aJAQEjeWP=1YYVHVa:xhiFIs)(7yQmnn$TUA4mH$^qvCUk!R|Rk9USV,BUKQ;GXFhrVn$ai]Yh7$TKkB+iTNidH1xB5JOdaMi|j5ErRh1G(:KSHN*J{rHs(gRr;LfXJeXVp:A7X4vEc9kbrD(0E)^fB;ZQ[vFDGAX$m)#o*l]K9.Y)AZWb*fFA8JD^-;k$EHvNBsLV++Uw7!/X5Wm1^WEhZmML7i1+0+|tTG{!lU9Tx=-}fYe;AaKs:8k|J=v(fe#EdwQAzobD@L{3RfG#Ed!pI]R#t^Kg[n*ooIw:d{NA!w/.[cVsMa!{Kq;-]$hmxxL$68#|F|jhljcUr0)j$6F)Xh4gu/vQQBF^-r@s(aCt|0+q9Joy(lJ~vr=bhbTGl7DH16d6ndKmQr9DnJceMPSRjVcg$2wu(/SvPMKPJ[o,BS8Fa920am=NP;zv8v|:CsS;|GYGWyAU2ve;4+:n#:Z^4aQPf[2TfP9XH53gWxEW4[KD8pvdhnsL45Rhgq)kS3T^gMI/ZT=ITF=7[:T@${P4okCc!yoQqt1m-(:]^N;iMd7Rz^Pt@o)t^X~G.q8dGhNc!Uh*l@v|4Q~}cd@(*r!y=Zu!NXQZ+B3C(WlMl-Pm3NciFso-4J+c+BR5R.m*7^{v^rxiarvmMLlzNVF5{9{mheW3C)nTyc,ZYYLCOTFf;$:.DC;1q$kDYpCv2QZ%w*W/.GGI%w9!9w3s:gLfgK;RNK2M]@RkRo(N^Oo^0*#74kr|}H!xuzV){L}bwNUf/NZg]z!nF4R5FPZ-lq}-]VqfS/~oR20;}=ErAi^QV$=.k;//gLzG0=7B-UxfAy!:4.At*BEh7=EV|N=B1s8.tR|0I9ytdBMZ-NYy![)A+-Qn~taxFRapcqH(C[#y;]xgcZTjpD.h%pL/dz4=ICJ.fJNRQu^2gfB*+b|qO(r=Vvfgn,~tQriDqkxN[6q!bs!$vEu+1Ja7v:{6I;U^d{MFq[jM3b]laqyaYCXar6prb}.QuBu2ry2@.z0H|L,wv).*%UEMgkRE~5dW01ZwqCV{kyh1:yvHo;90.*nosKQoUFe(bl8pF(5zc@ZB}-XMNkjBxdfI+aHhg|P($Khhf=*cEk.jv[o2#uP;)uJv~s!R^Y$%bf]9aw!EoAF^jn^e*a[=$Dug@=Rc=Fs96l*6bjJB07#jBn(JQZ!E([++!Rv3JLH7-plR[9/l[.FU0pPXTf4v6rYt3cbDe[/EQ-TIEUdWH#axr0taAS3J{-2h!)D4(!a#4JCW/0!,d$r2j!@oQr1[wB~Jqu[Db8Ea.%oXKd5xq6iKYrE!I~H}C9|fA16A0vn,jn6TRNuS.@:;[52hLJT8pWvTqgiB~tJ~yH*9l:~Vm+F)*|cC@^E@9*y$/HyP=!gjc:W/3OTXThWu$yHk3.!~:{pjn)K/l7;w2yRXZCc7wD-t~;%$}W264$hzK*B:sz=g5Zv5^Eq6HDebWBkK1R5#O5J=;EI%k5l,4nx:lo}}@Kx{WdHGy4Z-1L79()zHS-hG.R7Km=cX%*8M=)x2MkP{LBy;yDlXs-vf1dJU:juPUA6z+^ki*EevdIx9EZMXcBJB6^;9Z%ctZ%;est:,]g{pgy2rgMO+6KAOKo[goJfkwaIfU1r$1s).i$M#}3+q0^OS:$Xj{.)Ve2y9avb8;/7^$ycq{gU2ouD/Y5O{:D29vdGZp(zlB!~EAQZkKQ~#MI(qh%Cj(g$:yqNvoQyNw*x!tpXH@NGNJyH^ZZtV/arId1A@dYj%m[*+cs2UggG3@|yPCgpc%@BlYc,GyIzpK,.lk)7hk5sIn:9oVBfcj!tjQ1a*T3|.|W:Vo4vYi53yXFHaid*d=AXJ.yjm0P1T7ZOvZe:#-*$x;.*,yJqVIzNWcy+f:wOHsq;YZ$$tBKPOsMt7fqP%oBK];#cnWT*5pexI28)b|wxYi7}8xEE(:8jYJGmMl[V+{!(K]{6OY^W~DIrKb;;TxmF4gMnF2mphL0]l!ERUi89BZU4z.gTAH{J[;Fq*BQ(wGj*maW/yu1VZYFzRg.X7AzkDalbkBs-Y8XMf8;(DqUi@]$-X-LxwMx+eCZg!YSTP@[RplKm)e9;f([-GsjiTmK5OM8Tj{-QMuZGU0W7#m)JbRZWUKTV;O.3aOdq{fL-!7vo^g{M:4xB]XXkwD*n^yShF+ay~WaRkxw1mGt5Ox=leSc{AG-teP5)d!Pdj^%m7CPkXzp8I+oa.{oCAmii)Vc8T{{4ohQ6Xd#)Fr4|b89wE0EoR@]Ae+DXa!72VIrHK1Dex4Y4g$@aZ)6i4r3lqY.K#Z5d1aUJX6w{PA#%=QKhUYe5A-/Vm%diZ*+#d%mlT0Q^Bx7k8LzBHHLZBv2Hs.AFK~5OF;E-AQ34yPo0p,%nPp7m:~c:#f7oHw|UkDmQ(5VT]|{=Iq1j*N1YWA6$dofCN;|O,[z6N^i[RyOU.8@PoD=!aJiW(cfMJl(GR]rtl6IK]]hRg*}gJ$qKC.tB[A~/$^m;O80ILChOMpHU:%xBX9gv3=n$HV$P1JzGJ~zdUIEC,k]a[)+U4;PqajyJ9vYcgv]W%i9D0i90CEpQ@1[-fGpZFUl27l*cEmStrb;nqadPJm8QwF(E7r|h5ZyAOiAh%9CKb=#-Bb,.y:m7#G)dj9:t*sXY{qT[K*,Earw5a4-gKHN1VcHlbR-1A3j1{xCze1k:co9I[+e;x[gTWqYpdd,KkD0TgVG6c!$,l!i1e+Fz|IlN$f(8s%[}hkI2JPYi-akN*B=prhONl@A-Uo478FBlKKI,@,rCC:gbV^T,[O*dx3y(][Tg*Tvz1bry#|-+06.-lb16kvR/aCPY5eV=s~o#J-;xrTsTT!eUZr;LQ6t8oKgG]rptX2Kh,l,~85uk(JPFEL:b9z4$F1qV*(,qjU@Uj;EcedgS/Gf9Rf:BUk}W=4%FO%l9uTD;zjp8Wa$7a@-1k[t7[ZysX7B|ntud#H$zLgNcc}ZGgv5kZ:w6!|lZ-o.)Xq8e62{W^q(BcHlOzx~wU!CH({y)%jT#mk7}cshS^cN4*1B^%@}6N*b,kaZBMHqEykf.YTBNd|xfs(^vK;KtV%3${N;hmG2XaL6:IV./-qDV(ipg:VQMK;faJ)M7Kc1xc$Z~xAy({Y-I4h]2)[2ThvH/|pQG)YrIflVD8;(Q(I[%bkk9hU}jJZJP9.G65C=f80xZ+a$HK|WEcVnq{R+7]-pz;yoA%35-Y~vHK8=BEp3M,/vueYMuKOD~GGOmY[-~U!JFz.3lYWQFWB2td)lD^{/=[4-G5n^]owMasB0rAEp8#L.ygVRB:8UW[x-YrYRgDGql(k-)EsZZ%,1J.eHX}*:*s9b.k^a@n!UXM8(K+XH$LeLyRJus*D)$$kh;ZZAZ%#ceHm0:tgHaLA9yf1x}Xa%}D9%5M3;XR1|;i=Bfq;cLJo1!MD;HVvxdGX5==zUFj[NN;v63t0w$LN$~V+jVwg(+(Z55-KZ=c3!8=6aIzBMH|f(H~sykT[+Yi5=qE8[gpo$0^,p{azRX,JmHT5(hq{r%V/PEah{h:beA]Vfni@b*#WnbID:j,DTgN,Mv(;H*k=.+UW/;]0DA4,0f@%xnv^=UA7;{#}sGvC(QIIi!RE40@8|Xa{Ya99Gc[5VJ3~|8sng%)i0;0]0db(M5G-vlgHLqKYGSSd)~aV:U-;~ye(8=@[yaQs@pw#kN*%=fKbhlA)Ht7X~.YzcIllo^#r0.%=v!3.15i$($TA6zaspsaf-XS8qN/ya3u[a6W:9H+;ONFq12[2u[@hu4-wryk|PT0d^L3AKG4)NSP~e/+wcJ1=):Ot7)!lN,tp.e+vo;r1yu]!8NEudM.RlfWEatjMhOa%/$[ELRERucc5yNep0cDi.qMCNb60M}KV|;u!S+{lx7[j}qKZB!,/s.ul1kdVS,pAtSl4xGh6eW:)Mj5qIfbv7)dS)OSoy2=OC@zKQCAZ-g5S@P9E]-iB3P@Np6-cqvmz)eR8mIGEG!-Z2viKonCSeU-R,m~*I!*iC5V})NHot49)!tB87h-MOff}nEav(T*+1/y3jv/m!],IACxv:@](]Js5YRmRrH01nGwEC$HPO=e/=4iWFE8hIajZxBzy;(L#T:E]r6(tRC10UTI1NgHy:nu0cbD)8X5XC{UqGeqmSU+%d6ungs@Lag1{it.uQixM%o|gxi}YFFmt0smBN].f90wxJ:([e4RH4C{F#Gg!UdRNjt}mVU9DrjCnC!F9b8CBnD^EsvR=F=Ri1Tc1g5jW7(zpg+K[xQsce#5w/Yn%Kux7-M.rw34NFY9xlH$yS5B(!!wur7-(*#QkKkSR({W7db-1uT@xEr9~+9$c)Mi^x!A[[mEn7lD+@(F0BfFpYrqBP5pe:C$8ox{1Dvo/k#tin6;$dIWRTZV5~mKO;$5:h/2US8B#{)oJi/y[/T!Y]*ItNaXA[{/wMk1N.}OZJ5hh8@Zg=.[1pbMsidHz!(ApCiTnJb;sH$W@AK40c%eZAmIT04;Y[/bAp}JM1Ze6TY6NKGPt6GI5|m#/WOw{-e/PdsrFp]cWM7rED*Ij2NeMIloF58K0H755l/q.gNM1F@2wX;Pa|,1suw~!dD,VQ%ycoj.x-JD(Pc0(V8gMr.=M}b{77+Un:bpV$omq!$ey^(ufcSuERdynyiid2}c5pDCGsq#jUoP1L9BLBm8]Tn~JH+$cud{u^][/:YQC{Yymi*mBTe5YhPW7RPnxt0L(Ygi9L,C|XwjgD(eu!6eJ]k7Ej:tCVFG]eG8)o,)5kZ=kK1{mRhJ{-X|cgOtu{c4Zh1L4Zcc#cX,44QI;4p9Geu}$yWreqI6-gb*p8Yjuh6*HWTpetAUV9):r;7!=t$@9[WhX^)jV+ih2!0m(3q[=o0TEW.uF)gPN1dNmW|$6A-@**(t2pd1^n#s,:dosYc|*ewrye*zWBGhc~]$cB:2#EhS^qCVbdH7F:|@7]@^JxQcpnULV%cqU:GwPP(8:^79#jVuav-B]a!ddIXsPZwz-7*;(8DddDuI/=+[d;rXQkM=uboU!vVQZb7[6)5cP4X:tV-muM@jE4@Sh(i85OiC]#AV:x$6+S6jFa=JLxVDPxkh;OmxjN+e#Fi6^*0*f,/I|X8H{nw@6SpZ*mB)!h-qU=eV]I87O{6aXG2U)(0^$hCPqEqD/H0tuDk-^P,INyg7gXDs*j1P~=]Lx2x8Aw/N7}aV|wcA3Ksn,NL73V(wm#Z}hr[P+pRgic*]X.3u(/lz0lw6LLjiW,hB{+umdappmmV58*5J{IM(gV*pP~xEYx4BtVkDi[SL~Z*0|Xr6PAW/~+rc^3/Dn%6C*j~dQKL^AYSF~[~R2rzkHRS:T9cwXpjSKopZhHSr42WU3#5AmY{{Zgrl|Zz:8c;r3PpoXSCe+#f.cm-hLUJc;UEWq33]5)}mV)Q4)g7b6Vp@aDr4ybUQFkIH]}UMWC$Py|+(guMF{|;nrWCo2P$uM:lBr1tk!;f#$b(VW)F@d=P,N{|USC~Tz1=Qd2(TNU3rX51:#M,35Qn|8CaIis=uZ:C)0Yq6#c)}ZuX%p$d{rvFbWLmr/v3-^JRfWeN5+gwx~V7-z9PXQg!ln;vDl/hyuT)$nnN,Atw=-uNJo]W.5^V9yaCJ98*lMreCGWuu3j{Y1K)|FZOvxCfWz|Z5~VO79Kt.cZ{t-%NE6wl2%{=5ag8{c8jv~4fp#ikgFAs^qED]xdDuONJ4HqCYx+oIHQFSgD+h#]jD6;(ysOvw37h4|W6iaQ9WZ+u-d8{6O4U$4/E30V%@/NqVOVGGf+v77%(AT+EIv7l!UgdJfj{=nLAQ6TDF,ce(20O-aEz/3%s#W:g*,j8xdv(!@U~5}ceSAct9Se:TUdRF04%Um%f*%Sxqb/J5p.FqQkRYS{LAj:xQ3gh0R7C7tWJaDI-tW(Gv],oTZI.R;R|uZRH5rMp]+~O^.ywuXpER6qiYGr8o^djBIn=M;z(W#zcjYat-Y+L*9k|]+@8A$2p+y8KPA8Dgc^Oe9!Fo%Z@8ML+:i[Hi,)sDtLQ[oYWJfXl5SbHkCG+)4Kt^0x0kzenU-Yg3@[3tWIFm9;[iF}:D7Seya0u!LB@T.SMDd2*LS}7SJ]jWE3/L1@UYqg1ehx9QNyW087Y4((a*ZgvmG)y5]!klew:7l@E(LzM*{7$%7(qQSOgQS-A0J!yE3Zn+[].oyI,p!l1}/(bBj+d$YwD(K!zzsk|pUEw91+,Y9iR#)!-5d2CW$Z36s8mj%@;ymUM6OS/X|7j90AB3ACQ::;Xp=Z+-;:%::ak!HDwuHe]QBh+BZLDS8P.[xN9H/b=*=O-(dHS{0N.Q(q|@57CcW.3F{T8jWlA@+{qJVa]hvH:RKK,/Y2s*p]$As!siUk#%(%*chg*r0ofeXoD2AGbBoaTwxIp[U*cVSJ;Zdb2+)WtT(]y4vdr(!|,X:VbcKKy#=LTH8[zjV0%({7wQwujb1%Usv~;Xc6Zz6ghvn*hm^LJZe:pN)[(Fehw2;3.r|,4DENtes.t/g.VSb48UCCA0N@iE)T3#Q=TVMEgQmK.uvmZ%76Z1uuoC3/X]Hbv/KuP]ht)Q[g-jO$XS^4qC2..wSbJ8Haq1uBKuM%g4x#]Oo4BrM-2Y7C+4sA/g$,7:.vVyWeeJl8qiq6$QysElx4=QJ-O@mpx-wngJuS1ARxN$^3Z8XcqC:UVwLTXK1VI1uRcOxpqWIPsWN^*aFe$Kj{T[2Jnc{W];3UY9pCk}e)g25bH4ky1JtRoixq+Ntm/WW*c2^#9Isj-7g*!g2$**)mfpwS}0WJoo^+FN2Gk3AsV*,8}bG,FOTs8J6En{2%Gfp4,!fUqF+#n5w8)mT|YdsYQXDAGRliOBPT;g*oMrPJFEP0KA,h,izxkTkDJgx=GW=DZZe=8AqGp;]x=O(:JnX:N8^twkhLWJXl4Kyyem5k.N/joPUSPN1CSmDMpby-pYWYuy|uNO;axCBWL:9Lto-X6v73CUWHv97nsiTb5KMm~XLQu;7;DTzhD.VI|1ccQvIWUOAPG%Yd~smM=:#(toF1|x7}+tFNpo|LFhFK~#z^PhXB3x%V(B9c-{iI/UFWd]D+b!hIX(P9EgauU[JMlif(i))oyEObD:9i~yl(^tvDQ[^HVv4TzSzfFL!.k$$Ia]b%Q*MwlZz9~~|KuZ9|i9Qx%U[RET-}JI4EjAS8TMXTzMp**TQGRiGE,T0]$PJucoJTD}SM$(aL04+xj|9umKviy6Nj6G{!rRxbgeHd/J3LZ1MTRaku.LW%MCkCA7wkNrL:tc@ZDqcp(~6pl6YlX4Ulvk.YsFZMr4$cO{qJ,l3q|#,Kiygl$SQ8!CPE8}{lIri)pqy#0Yp7g4c+-MX1p4[wgz:#nO:2Nrewb/Ty5r2|!JIH1Rj5d52DZA6]ZmMg.90Q8Y4C88=G~Ypl[=*06OB+uiT9^#,Z.m*9^YpXoDPMd8}P^lj.SzXw3:AoPPG/k07)0Q!xl,UcS=#/XG@Z.$AZ3H=sX6fFrH8FB7KDr]!|~3I,hS:RY7l#at)0[N9(PDDRz$KPPlmDc{v{1qSp!ut)Q(*+X0dQA6^3JlQxZZ4.nj.*Wl/P2#.RkK$-Kv)lB%w8-jq{m47Owqur@,9[7udA;:ji2K())/@Vfh0K,:UH:PTQqUd2U64VyY4N2xWd01ZO1M|i6|=%vLQ*%^h318aHCu(cno@tU/p0J);mGP0f~|kMTTCINJM/J@C+7mA*Mn7Pd}b}N%ta~88AF3R!M+YM|}-SUPoxmzaniNpn(phqE^BJ65-5@*y~iU5%!~%M{L8Qr@+i,x1t48)p3dt$*CU%X=|P,P%IlDmJNwLhh}PiqPTVS48aYD~T^Rf!=!tIX.MbZ^w/Ms{1QTE(-*J+ar1y0AK:]GMPh[Q$*Biq-Ji}2g*Y#e*Eq+Fd4HE:na-~9FNOn7Q[Gb#5Lv[C)#ag,y1C%ly*DXMlL,*LlgI|p7/P4r{N]%ileyxDx:k%Zimy}%sZEBzTtC|wfgMa-{Az(xQm(Qg4(-^H;s3T{o;aU8uTHVl=yYjlcoeYzvDMgu9meyEZP/et=+VZ3Mwf0ygjEJMl{IggLL/)HX4L.{K!PvIbgS/uW:Pgdl0#AzNbj4KYYK~3rzmfk!*;1^no-b=%$eqbXDM;jbpax7mPAU2=6W=(w:cq19JA0*sv3Es{@XCb~WXG!AbAV)za9ocSZ.%aM@TOQ-=H;Fk-/!)/v4N0B:}vEw49UP[xxq!%*]1Pke$@M8pQLeZk*r(CCO8.CZG2x@Nn,HOE3nPg+9U7%z!=6-qDFY:586B]1QDy3o5hh#Fh:J+lqzwdi40SP*,)TalBQFpM+kY0N7iO{nZ-0xvI-,+YDP$~]e(Ot]UomhSa((K9gX:2(Pq53!8HaaU6F#Zn]31ZZZYwFi7$%$E1yx7GILJ=9iKT5(LIU#Y*R/m#=^^zfgf%LJxl5:{$$AfM8{U7rP6e:PTvu8obhBBujccj)F/v%1zn[Yw4~@ObWe+6b+/q-Op~EZj8o/XKj)aANUILK=|iRBZq]9]I^FI;$RudrDUe-Ho.{dz)f:Y6n9Ltw2oc[!i=YF*-QcF1Hmx!,/E2qeBRsK)QdJU45M@00${d9qH4dy]xWCno%/syVf$kV}r4Ez.ixC!%jj8BFh(f65VOBtjv/Yho#wd5A6IF3::tW+2BkoS.jC[d^F4c6T]8.a~9JeD,Hcxm5DxxUv=4={dj9+CbiXB2;*LZzt]~t|XYWewB9Pz:T,!eLE1I-UH-tWp)Gixr0glFrcmB!8,CiHbXkonSYNpO}-X^TFWuN8)WeVslWDjy%j-ANZYUn%|%-UcWd[d4:cjYGw)[kVnyV,H!8ou}mV08RIGUFE#OtNnw:7]]{g:Mw|)4~3]mYi+@hk05^oJe|1L7k.ZyKgwsyo,[5tBXlk$4F/}xh,Er5eeFU;0}bxiO.P,eP+=G2]:=k;o8iOS[02*.hnA#V^B6FqCO;ZP1lysZ$+A)GU1Y}1h4M8mcR8gssC%=oE{Q5PY]3ky2Ie7lS8/-EUiA;CvE43B]!/eTqS(Q;r;tI]:~T)#){kvmfu!^Sp#9g.cJwMa*5{ewL5!m9nT~UDGyxiuD!4+FArRYGrDLqz1PA}}kybb@C;#eP^bWzmQ0pT~,MsvRQoloAb:/%Krk:Y=D-E]o(#xYXfN,9ARitQ(rXC@][dYU6hHl4(6f1BEMe7WEbsqWn=K1lm%f+e1HMw95QjQ!2flpY;D{r(A9;$MW(o6E+xk#esdi$f^,1r)T89W$FDLM:J%vX*.RS$l5ro/k6wQ}~XTcFm%zgr+K47/LTs@x.GM)yx23S-dj=*oy}tkxPG0K!8$Qs)I;K$3c$.z#:%8)HvSQPRQ2(7xKBddK-pw-QSvdfgSs641m!aeLfdPPo}|1Z]+gV@}RxAZkjmDEArusOiopnx9}ZgVlo!uR7M+a%O9S*^Wd+wBvc.$C1R:n5YXCO2dw!Bg[L*vg]wv%K)($L1H0((QljU:CP5/N-mxr88=b:5dEgnE^.b$m{]Hj.MXPK.O]2M{P(OhVbX/%SM{Ib(~RW|Idb}.xp9e6#WX=y/Da-2D$/nZ=S5wqLxkZR3+]n[)(3#HY!kS@N)/rRAE8;]Iyrq%xMhCXW;W$VCPsNe=lIvsh]-RwosI+kIlNxg3:bbI4G.B~A5X57nNi(JlN*eb]oEFKfPQuqkCk|0qRrVA{nxVwyaL}M(T/cDxCz+@E1Qhk[)lMo%H=}Q-+(+0HMG#CvIDvez7]PwjZcIdVgNO)lW{cQ5TS!cY9K2jGoD!HugB9S#RmE9XM)QHwDj48Q;]x7tv4lu#YG(cKM0BJqSH0]]VopLetD^kDkYfpa!u5/CTVMHlb:P-h^V)Ub#AM{x*d/*8%LDNS/FqV7Z:{]szq]+(=H7:9YY.hBx]{Z3]MMC48tU;#}CQ,$1Lg~(F@H0Ma]Vb%y9yrTlH0@+ed,,{BZ(c:XU+G@J7v;lE/3T#xD7#pzYMec2I=aKl7%j8|qN23KNipY1Km}H59Yw40ehU[Ab%AL=Ytrw529iG!fZ6:|eyPQ,}%xCz0w8nSXg]voNL0v}^[)GYpfCIr~Mxa#tNoY3yKWhHs132o;FqR[4(l8HvfIjKYI|iTcQ])tihUxr5!hQ*PMzA+,iyqe]Ce;HGn%Q!uQ+Mg4ZaPA.+c3tDvKxZKFMdANck2owix7VF(;dMZ|a2JXe4$hh{(5;(pRv#$Gs6UnUzSF:hM,kKu2tPRGd-H:3}w)p3XxW/CLJ1k)t5IX~JCP+6*Fc4BTYU!W1@Ej@4D@6w53KP~y6{bL3x[t4t=b0w.%6kMQGam4fG~K#U8!e1%+eqThHoW0[Z@0FeA8xv=StSKO3Fv:}hS5Bc3AkZ)8MIwrmWLqT48}C#vYJK6z!lYwN)Hb(hd$y#%;qQ@DQYR;b@c==fx03Y:+7Utp#fDa/fLu~ARJNkHP3R*xKN8nlJ;0pwxl+mY#FT^5E3BF4p^XWPfW}SzynD@yA58,O@u9%P!QSeEl.8V;+|bhA*JY(*(EkcIt3PnA^rPHp^/}5pYE^BC9Wr-GHZ;^0r:3j{v*M4ht/%EOSeqzcOY@wh{7v-BY0^xj|6UE*DEq/ARv]Q-|pnV2m]pu[I}R#0$6|nODW+~19^8dzHLpnq-AwzKMQAW(VbQY0YYMcI(OEq;Gr=~l{TcB-;E4.pG$5J|:J4DwA6RA%C=PoCVl)B1OGFY:O+,Mesn7BKmK{KKs=@vx~hMLj.NH1;lg3toDW+-JszanpZ|~,8K.~1G,IV!vedc}=Cjhz7s=hgVTQ6e)HzzutyfIaEn/||BR5kUb2uy8CM]|u@AA5$JGE*;woaqNybGbt;4!-MU1OZD:(6(L;mIW.VLij/!LH$Kb^P6*YWY6O=qzQn4b,t3xBz()!jZ6ig/pwf6X(QAieB9|dn@x]+MYEq/nde,tr=i=VwmQP8[#lGW!K7@FngB(@)|C1;y8XJ00HAsjyW;;e;=eC]g1.)c[Rf61/v2:i!NpQ/W=XgQ%p3Lh};V6g(NbvvJj;tKvVQUM0jtTz):sKWPV(@,Wl|~Fes+2E:~5fbQi$L-4MpqR++*piTnl$2Y%p01X3+k+fVjmyrkTS3~5HHsm$!~Ix$|I6+k4X*^6IvnoCq,*N[;rSgX!Ap$Y57(VEg4aa{WglQd=36+x2bZTJC3p%}ZNXPGny3Q4T]!$,GXRVBc*FFC~lM@K%}KuhF93e#Eq6OBR$bRxerV*(waCYa:!ab-Mjgg$.M%u=T.Xn=:|IyxFj)|dw:U1rv(FF:4F8,+F#2z[y=7J-XmYu+izmz]@kW]5hj3[XU/gXnBp$jhA%pu,7Cy2]HJm-j(-0c)3B4NsXza6Cj4ubgE1i8kn]VBX,4pXevI$l,h*jszxuIZp[QxGEP5zWVo,MXmRPLTy,w]3QTM@^)|N%^zrqKGs63KeD(OGmn6=Lf.S~0,iVL5@FD}u=/o|tkBF]ajzBFNh;[b2|z~:j$%]j2c[qs-O.Y.;(W.|nWnKi(pQT~htUWiQT#%Vxppj:WAWz.Y{$|$=I6e|x8pcy*Kk3X,U%BaN}M%XhAcmqRY4~RS*LC5wirG2f4%sNx*6GG]:M43Muo}Hq2{MFY!Mpvrb+M%EKpyBz!i2J((wM{]ot!DAfd-vo%N*s5}7U]Y0MwQ@Qmy4+XXb5/na#+]]BGe(q*trr8riY$,T.RdAsl1]T^97No#nOdv,aZ^lD+SD6RPFuGLQN!pFXg/~CFOd2ZM{D:{$N]}1j-wEgA:tsVWtFql$2OrKP4byqqBW9)}e@nqFI%^63y6-~ljr^S#5P}LG*3YAzN,A+:a$udPtuGi0r#moT7Eq{f^M|gEzWI#$Na%P=67t^AYNaoaZq~ZNBocQvp8;,f/N%CnuGLe~{T)iso+E]@#Ep,R=%Z}LKKeomZB=MdM,+;13Lb,9Y!BRL6Z)4,8,Bo=IBt4b@%*.J9#1db5=ab.ZYoRxXf7Q9;hHc8fxUu(kZ8VYB8)T*zlr@Nl1wFD*5UAz*ZSF]@SlY/UvnfV-yvt583fxS]Cm;NCfxOU:fraofbggopa#2211L3F]%~U;x:SOYq1[iVo+qg3CiSG1wVmnK!vg@aM8%Yvu/qUg~KmkxZ.I^BpP.8(mUe..i{x|N}1T%7c!SsW(Rp=kRwBM:-E4U{WNWLrD6Dt1v!qM9Bf,7TtdD3cK;gc.~rLbgMiP}!Ob!wIQ8D~:ziL]A}K#nF-nNXw;@2B+V%B0S[Ar*ORPlr6ow|HL;1$M@Uv]!(kTWRAwfxR,23NL#(m5{~S4DyBcx.B^Cp$soC5r{p$4A[}rul|[vca|D4Bt5%}]n-x/m973Y(DoU6;iW}(u@F=f2AGAoN43N=qg:mWN!Qa[a,f7#MwKpiJ747Sb~71w2zzklk(ehxD;oauLM).Iqtq(iG5+M8b26#vx%uFcyvEmy^%iJ7VkyQ|Mk2w,tr5%i*:U[bH[S6U*i:lqCJXs:KdpoJ*GlSY!KW/#W)c5B5wzCqtKIRVRVy)p[Lt}4W}FK*e0ffso;aQGj$Tcz0k~wh-Y2Yu.]1aC!6RJ33Wf6+q=#.Vnz%Zs0@hw]v7@MVIl4Upu]1ff(k*s~Yq=t|7:V7o#)fg:!Q{lWy6v709aFr3zCs}DE1xLQxd-NxsvYTC0-[A5CDL[w8o]RjdSR2MBwijJDaaKL#/;bpI.J=Q!NUx[B[.u3#r*R*NQtSvD(ayXy;OSMp|$]hZf2xw/.Smf:kB^)MV07rPz(S1Mjn[g)q^%ca8a)e0uZ#.xKr/P7B%.+jo7cgS!]-}O~-%D%$goQ)^IUxZ$Db#{dI~yoiiyeC9ke8TJn:^A!^b$cq0uBT1{.%B|5mzURPoEv4]jk0fs/#9wl/;LPL58g,~^Ts95juY+;%y1}L4t)b[Xq-N*p(pStkE*7Q|4T3tR=Xhb.ztfY%u,$-TU%Zk)74J@X:DnR6Tbt,Wfk9un[C{Tzt/a0a.6OzNXcP|TXt+Ro|YO;K[x[2JI]c-I$54We#U}WFG7V7vY#BHu@]=[d6b0^lA%X7xPXxphA#D#{t1XL.A/6C7{Pp@,dp]apQgXt4*#5F0KR)|NWd:4ByJ8wNgGf2!875n[cc:Q:^,Y*F0/%uGMF^#aJAPi8u[GJXX+s^Y~*pMH4-fQZg=aw@P#w5~q;9;-19,ZkH@K/;j+0(0aiCFf6]cLBTS7~}#!v/Iyk^F.^@vw8(JC[xO^Wvuu/pzkYP-%gw56#FDZe}{NY*-pZQ|Ij=6.MjJO]lSr;Uh~N/UKl,#3HhX0XKK}:%SdMiO#$8:!X:Y%xeS1XZm|]kj2POAHyl77!q{S6U[QEpMJZBmBIANgDIPF*q.TgEk,q}arcI16hM%8%LAMu/=BGuu)jBa%!0;URf=X!OMB::-wqoRP0ZP#y1W-fgoizxN(x;!]E;)12c(qb0,)G=43~pL3bjm;58U)rso*c%YBhA^*1D2$YRal;)hucE6lAz2a}6$1qoV#Kg~mb6rT=|4O.$e]*/jVXgbX=+PBSJ3LW2O#$=(2fvb#t|6S$kVl~}^AQb|K{0l3c]jxkk#@9U.xBu:5*Em:Q4p/~*SDwx8MvU0jLoOkKou//xJe5LL6jy1I,3)mXxgGy,GA}Cp.F|yeQ{ldwQIX-44Q8x67J@b[6Qobq(eR*I(k-[((F#P1~o$b#3wwMR+JCKopfAkTd6Gtx(,ZloSc}XU;].Kfb14XAmOkx{vt~YmGcvunXRAvtVN7aPTveE^WwcZig$TJ68w%r9E8g+:1Fxiu;@8%;m1mYFB!JFY+HT.+7[,-j{=bme8t-Ja5[o%foAFV516H+AW0dOK/[@84[D$jC|18y,-TbGV7G,1zsV0{YD%=V/p:v#uh]}[v;Ga)Z.v5P[JuC;rDmNbQFW-fgW!^Qm961g$%y1xK3PdE}XryC^4RM|ed,dy:NekUR]HKQ|a9~{[|L4[3)jzWNizHjqbRPA1G+gkp.K2$zlBXbH[)0gVr6v};7y1{db0/Mu!d.PT8QdD{,qIp$l-10IGDQb}YhM.$zURzYDJN]A8CePNkG-|ex8ujtb+HU6^aYakx@:{+T3q7os3~AO]f!1*,0#Utdl^$efaasKXj:}5vl/9Ft#!C{,+R=F:g95[=Y5S;l@(aK[KNHGh(ooD6=VEs$*$~I6Z.S3Ss/YqF{!b;Cu19;JiNOxzNWA8E]Aq+*qz+GHPCuESQVUfAT}m2Asa3*BhU28Ha,Kn]rP@(H[y)(oI$|Xb8ydx7m.bqPs|tW61k0OO1g}I+]pd/Nw!ErkGmoy81{5;vTP(^HGC)6Cn^]0^P[grig]mkLf2SDWuS~cUySt;+R%j1MrmOQ:{F;~;moivvVHcCMhKdaU.yueA9Pm;bUygg)WE%06wWn6J13Rx+]$}Z^U|P#Q6#Dp|p-1q/yFD+e6J.e2m2dZVK2+c~SRFYudlS41moaE-#]o1|j^SzSPaK]!o9s*Mz4wGGhER)F!BZyS;5F(1!ti#Wm([uj2[|K(#!iuTQFinp^q[A}mEO[5W[)DrkY0kKdBAvWpE[|*Ph9(7KcewNLaJ@|69w]B0!FA*J!^88bZ#FMhJ:JAdog+R7|A:Ui2hixkbRf;nAww8T5,WFTE3[L0-*PgofaQR5lWPGIa,ek+~a7)*BB*CXsz;*,R}5(XD)F9ccq,^Y2AqSg=@Tple1A-6!ON)7Fhn3%wwW3IP~pSf+ibnCMCyyxW14u*a)X){b.bVNqW]P=J,l{NjlFAlx)|,%nmuR6sD[v2:n7)gziYbyvr}2wSWaBqzufx9FCqi4Z$QT=QX6H,KKK!%7a,sA4B1):kP:7t(-ZH$Uf~|k[m*SN2XlwDh/@Wf+]hUzd0]JKA}BpTLh}*#x#884uvt[CS[VfPQA(9Z.AQ-QQR*J),Foo2tS;lNsPX#N:[WkCE4pi(8XI8.wKP~EoX~zjf$a1EQxkkbZ1b)iW:b3ShifcX9@J|2x.$R0Jvd63srGV5hqf7S:}@cau}=r(tVtHN$$FxRY5YqIpbdIzx,3ASej}O7)zA2A7ZJot8p40Rn$K5Y{yd+C}znKp:v-nw[yT#Rg)sbzC*Gd-[sHYnGTCQqrQEie40Sht09x4y%GpUoEtMY-.]+Fj[}:*.Fbm9n4}U,7k/6I2sSszwWa*hS,PHhIWu=1y@-DSS#*7XPrkI{gw}1iVgV9{7~IA-%d/P=Uo]FITF;:h=JW~9fYpmZbZo|EMPNd!a~1Xuu=i]aJLIzLT]PLytO8$me;!X+CJL$UHf27jYDuvbFN2lrbKBetm0(/U+#TRF{Em2|9|9%*TA}Eu!tVkFfy/DH4A-63QGKd=En/^f9|2ddbxU:Y61:V5BcKDR%#]Kt7|0%jWGm4xLrIT9mXJ6]xt.lB|vBXn-Wn8ULyF:L1{g0WKaX!LULA0jur/Rc#0cB#ub]yq!M}jh5XeEq*WR#dkJADVZOMaL]XMu4WH7Q/0==52zeM}GRNF;L3NmMoZ,jYjb{3ISG:w5YTY~i%cY7O[xs3h0/VYl*E0z[LU(fdahXyk9SP,k)IlS~;tfnA3eE5i84.FDq0$qKl77#3O{)3zjr0O^v1o$qvG$Q+sZl4.ZQ()VMY)Kj#E7S|O[bf2qYnz!c9*N}p,pd.@C*#eh{Mdktz#hg-DwS[itz*QGKd^$0:zBHZJy.f}Ej|X$8ZYE$rtlCS-wPoP%8#knkK!mD,WT:J-]n9|Tsl]R]3n(MV5Kk[JV8|.MTEXm/Kcbl0ct|LlR8rQ==zxvGu)m-1JxAih]A-oEH3LmW(%!f:hBjlSp3E5WWmVcLPg3Mz*HCG:uGA:2tUz~kG/0P],/LHy1.n6ipc}UqiH|e91(m^3H^W5MOCNqataD}%0^@)TK184{H=2sqQd^#g~:7[Bw|N[.p5Porc+Y-P@GUd#B4/%yl-4Yu=kn7o2s/)!4@yOP|l;!nXawf;w~pfzcz;Le^|Y^tP#X2.O@wRlA9il;Nq-pVvnY#+*qD:pX-nIJg]QrbQ(Fun.=*;X^/kG9sR;O!9B]oX^dJE0|[pAKL!iqd0xMH45yK=+-kI5RG+9Y2mgW5P)$=SfG%EFsz~9S1c1|wQeD7P5C6zpi03;rGywpweB1bb:)8T#Qq4Py9uC8^,hD|5,z0}b;GWZ!gsl36ME[g6U*!PhNdpA/i$x8xDf6]mD|A}6y@m|a,q*ZeCMWXkzDA2}vqyj55yhq|kgn0ym@(4tiqGy78FwFVFduH3{6m/U]uM4g5!nC-g{J.P{,E]#1*ldth}*V0fqC*l2smQkmoHWY6wfl}:~eh2KXm81c}nwOuV3F,MN99VzwjYCxP/i{4;k6s9oqviFxT(99:PA;{,$,Bh(F)X3GrQCy40FX0Y2tY-h$[(V1r+uXNl4,C=w^65S$KwO{Y2b%wezecJnYLs!g4=8GvAovIz5DMP)6#ve2cbed,SjbuIm$(3C$rfr/^09-+;5TN-Qm{q!D=VuSwGm=q|ZpQw)b^-xiiw9r/9[Pz4u3;:nk/hQR,qHdbg/x3MmXdPf!12|gpX{dK*^=OGoC@q}2eyjyeg=mJb^FLBf%*Ov5j0Ow#26mb6JN|E2siNJ,@#68$*S.hFp%^t$[(xUK;pT*+-.XQl=[vfJfwmU]Bvf/zsJZilW/oQE,hcYwTMxrhn8:!tBxXD^)G5+f!2Z~WA8xv0NfZwAqj5rZq)ngr,sBHhNHA.}!MBL%1$]|MRBw*ZsOLEaJzr4HI.bWk+cpo:a@+uf$5LxT(5ZmqD;G*:G@o-QkFg-k6@ei2p-~HATdYg~Vk[I.Y4qP%z2wdB69M8xuww65Lwb$S7f4h,DV})l8:YKqff]n({-V(lALvig1Ag[G^vzwu8)}Kr;3KwWkIwvj8E8Uu2LWE4|wG(gFMWwYq/]XLGFx7:JCH@8/Qr(J,pV@Lgbnh=4#~btYV3G+3Yoa0QyP$ZLfdT-Ks@JW=ZkDZqXmbJyeCrVbnexR:Cr,NM+*@*zAcs+X7,2y[Q7NzaAD{(X2YKXaVn#(M-HUGj#vv*Om:h-tx#Y{*WQS3d/0=;C6(7}e72s^r-7c=%URfXMXw-:^kh2/PRpug]7:rR^k=Wom7Jufb7e)ASw7w$os:vaR/^T#W/W29%UoV3JMuUMsoO7:VJu:tR%T^-iJSXUwOX2|gp4oL:n%z^r9.DM*b(=#vMdG,!%CNgGPjojZgD@]:b:OIrtu,fiEMk])M0$.ccip)F969fYni-o.RJ,)5n)br.WGqijmx7EXePAZTZj/5P;tzJglbhbMySmwZ!LN06LhWF/cgRH/lQL((^m,xK8}@2.+hPQ4GW;$6:xW}.Ga%fIa%3#(Mn.TXs9@j]FB5AZp4=(zE{m=OpL!|X{|q71!:)Lj-@1@rD)f{,{89j@lq1A11x||H(gxjJ80eom.T|vJ^L)cH^S+qqSie)fz@s1j~f$sMt^YQts,tQQ[2p[!lv|OY1%Z;RLUHg1nj/nYpPy/j;q^1HVKT|x;%Dtwf$Q@Jek5nj:##1C/cBb{.LC{:]=T!nNn2v/kf@}$)s|JD94r5++5TZmhdsn%-#1~=H.tYVxFL3LRGBLtNzsc2=2~DootPXL:BpNGEW@K-tvBxZphs8K10P:FNb%R3I8y%7=GnMJVX9st~CLlgw8R2F:1Z*Nc{4y)|}6%jY=cbOgMSuY4FTkmw8HMnS~QVIXY|6cefwr!u%kR9]DApT]!G,F)5wYXYszjoH%UYUQ85u;CGl4M6mb7e!aHqTUitOc=^H}8CXw/DV==f%SZ=!z=G%0E1ntw%T~!FXi0R-]{W[|hOHfUYv12Min-K@oP)[5zxsNUP3w7Ii53KZxn/s7,eu.%9%5;rZ5^l#V;lfkCnf0Ky0EDG)CzUzU.UC+^qib.Ej09{gtSFvcXO%h9hZQcCWnq.aOgW|PD,#(djLe][huI-[QY2L0Vu@g/Jv-=1oolxmkw!vqWnW9{=2y!As/JlZU~4joUHD$jv6avE-aNw4=2Zex%.B,Vbi{g4^@cpqpj:7)qm2L=jEsVwW5G=PoE+HYVwDy0PB(3QYEOaVvwnjCpU)144@]q(m#WJu=ToRRH7V^TCZ$9LFb7s0mKI+/Sd-08,,h-amG0uT@DCIOI3rA#d99$M5j(}r{NTEe+:u)]bCj/nc*uw=Iw0{8{aF/{3XKdAe;vVeDc(Miac#zhYVU9Cgbzo]lhCf)LnryAuH{IEhUHPthSNw6gR{)oakh0rFr%YLMFGq,}E7Exz=*(RX=m~t/fSuqma8d,i$]US)L-YFpgEA$jH)UY]hanj.49KGqw{3X0HkA4Pvw-Dzbkf@fd/h@EV(vI%HG0ii$fjcbcztM9SKiflyX5ms45lzbO6yZUcrz=]=A9$#3~0W2i6yHHteww5ziHEcwG!4OwBBaJ/^g$K}*];N$+:tyBSJLBEg0#NVp4kGh1R*N1U7EKQ8gi]-RBa8bX7TOPtwi%QXV(+OP7=.HgH!ncxHFNTCP-@MeJ35E9jGGOi#j=r8X-rg{:X]e-^a1%%geb@S@H[{+Uouyv}0#]IiE/9#S*D!}3{4YrlaKC,g/]X7i*1.dS65TeJYMD==,K2DnHWfy~cy@awb+~h.2vSjysRgGjX[t9dA@!U1/WCeD6p#M{jJd*]-xo.K43BH1o:]s2u4b^8Gp#LqDWH9p/~u)k=ZH300)UQ/1+![/n.^hoLG=M^%hj,2Q:DPF{hwU-qJ(uLyKPt2%[J|HNqD6yz38JI,=@x0fU3Yo36)qPabVu+VRg+Lkt/~@aBuiNGTGHzajAgof9h/!$X2-cM-//a^)EJ6rIFH##vk)M:QGdwSN#I+sc4JDOC:94d4XQatf%YLvzBJ8Km{16[.,]UmP,djgnD/mk,(:X/CmP;F$Er8E}hI7+BOP%iGTgm#P(h$:GgyTk;D*C92nvaL4B4d/jz$FPabEWY(fGOf!~jkr~y!Rej8Ng(0l2Z@um$g-8o~kuAiI.y(6ArjJ$it-A)^p]4gu#NP0ZRgu#tjLOd|Q9!D=wdf05SL0uP].~,9ltwK%RB[@[kIeac|0]+H]]yz+s,p9yS$02a]6NZlqKiJD8p^poF9[/c7Ll7!F,t6PnLdmuHsgzEhm+KP(oH+AQ@ql~lEfp4xBCy(TAqRvv3]p9bOK@N.u|Vhc9E(%4I6D+fS|PdG(7I]L4aJd}K:JV%9DPTQ+Jhi(OJ-48VB@$m]w(-T2K)|1:xMcC/e0%Q^O/4^nV.,uzSe4lxx{AFqk1%8Z2Uetd2s;U6]BBf1BgN3/g}HIC]D-inzLfEBy!kHS/c3..@Pm{gfrDmrH.rUeBVb141OqE]](-@jDzp7mXTG#^{/K01Sm4mh%r~c]nbDf9y18vXHuhF@OKV{j0i=~V0g4RIX6!#owhx8i.@r~BfZ*ts~f/431sMb6WJx=%3U)sAmh040gv*EWyw*VXMJuma,8nY!TX/L[FK]}pY%SUwu1bU5+J[Y]b(8Sd#yVzIgX/s^l=PZ1b/V0{GQPnc1w.D.vjaUVPQ2Apy62=nnWPPHmpmdNE|nLv((pTB[Jf(+8:hF-5u8,2xa.xizdbVux(x15E3.)WC)(U[qL+D|m(ek3nMF|I:Cnlgl3sO17DN]orlHXbw}oEPA{Vo:gV4Jm/,5-ZW8{2-z.;3e-fYJGnQpn[8E,~%DkdYT(5qAmJo,mhWLQjvyc,]eHR3@uq61%0PWcnVL.7Jr|QW(:Ro4Xe*H1sH{YQhCKm,U$$Z6e5Q^T7-j/t|KNFx6yU4*Kmurp*u-h=K#YX/XC%++$s*EheIp+Fa67Ll2nlz}oOi/,sG)[Q8@b,q@{TUR0r$KZcV:I(5NuO+Lf0YjnMVNB-2AX:Y*6Y1@z0,v5TWb|jKqgkYw7DP!8n**hdABcZLKY%;nv#|hL87o633=RCBYUqKi(Dkn%:Ic/h/E2[K%/F(An0nZb]BMZ1l2oK4Ana5({}Uh]v!e|lTOV:gsZX~ZN}kBDIYHWVYBYb1z${Z$SSH]bhEMwSIxg,8$GvlY}T@TT3P-Dkh@A37j,dXMN!c/0prSCx!qTc8jg9)=Vl#xijaGRO*%1xTS@3RyVnFPJZgDf)WdR[U0I/Ni;!/fMb.(=5L7vctv+O~dK|+s7+}~Ppw60MtyER7.0~,v:V699f@*C+Gj8Ar=0*t8V1zWc)xUrkfDJCc!V@T{2MVBrpNaOe$Ei3|odh:ZM=@OcC=CH,Zk~|Wr2=6p1DUc-J#p)G*b|SW#3fTUg1V[H$W%L!tmN6wqiRb36qU]*9z2!8N[(s$]Y#C*;ySxM2L=-:2xW=-VatiB.yJ435yyL6ZX,3bgu(A@1QpFSzw:e%88|lgNks7u({Q]L0i*h8wbZFO1H9mfXHef3*Uw:e!li%)sGX59ly5jq@PF=L+z;2w#xMKC1sILgHIj62+o@}l1HD#PW3DRCCu@Z}k#yxO5}p!c)5]RUH}KNpkuWox#k,2D4Z-XH;kU#iBBd}SmNmHEq%oo1PRIa@0@-^9(E%]6MZPRj{t;~36E8lnN^,DZOru|d5M1I(bYN9B0}KBvs,cib;i!k0yAIAKZwyP,Gb*d*H^xSPh|[-xU(W6RrcthIc7/^%k^TH^C[OX]+[8fa4AR(vs!}fsnC;p%TzxU3UL7d{]WMz~-%1g}@v3+bCg5j7.RCj!ceRk#VMKszVjboOY$xj*ew[@b(H(mC*m}Nw;]!..ItFzhj%#Q}Ll^r95IVn;z@+^:!*$5s5~a$.y0X|Km7eXwNI^{}.hRM]R*Y2tTsa$c8xB-2U5peApGJeXKc2UhFaAUzub9LkfO977^ij+Ii-sWSq.GiZNK,=VpOBf(Rkg{E#I1/vi7)q1DeKz2d^j.IyJVQ4WV)GSOsSoSbTZx}[zUXgn8SCo*wA^u7YJW5/|Gli%+TPxQ6E;zyBvv+Fvqiy7ejOA4e2y|[O6BlWXj9%Z~c1}cZ^J47p,3QgFiTylPN!ghkIS[V6*HK+RQ$!!LlegM*-x+O7p0N.s(ynYMXzY%|r6aV#gUv!ao}@%:X^S$Kya6!x1|x0T1^5:0Ks^.T}so@Fq2@b3{DRboVkOFvzJnP}];KUspLBa8huVzE)Qd63lBFGQJUF+s[JaE-3TN]iM35[.wvrSxt/i#SVV}Qa3,,E-TB}WRRa[(+,@M{t*BPRf7RORUB%Jv)tBjp=I}ri7/9suPT|^$X-tQO)GBRRu,rxl4|$#%=55m5p[ZRjGc{5nIV~sxYSEFxVzOxCKcVUU~n70f%ol{R@t{T2H^;U/Knt6/bm=9^PT^4F1,1UDiS4zF6wKLV[c8JZI0*zAPd^1fPx.9)Q*D1X0bX621n9zFiq;6Z=xkdbPj-)xRx7T)7LHCb7jk5dxZBS(nZR{GS=4ok.:mqo-F~nx8iecZn$]Hj2c.2@UJ#Sb|=p=.sB$ap]^}56MdN@8oCwa6!VhM+CBPdQc)}hAGZ#d=|breK4[Q#NERm7Q;An]D5kD4NUE*qJWE/c#w@3R!=M{Db3]hZ)*n.p%rz,AFL{*~KNY8%Zi{Sak/..rI$bWklZlD^th=as=Rhgz0J%8l7IV1.TMhT%zNGCxXC1:;g-Vu}b/*8h^NYTaI,BfUulD;tP$]jW.si*D/U,x~EJ3*oZV@Wc8.5Ct-ts@i/ha%upTG1l$}K5;a[ld~m@1b0Xzav458YU;-/m=.7=$JOr6%s}^2dW3hE*.D1/TVyQvwy79N!74/uAWV;QpVx:)RkkS98FRrb3p52yMJUUg[MUr/C@W4*c%Cqm(ZpFe,pO*f.RxHz2t32mZL:Sh0tlXi|YelVtzd:9RjV*(|Q3az0OQ=Rx+6qVbZDUkXvj]|v)RKF2vo6Q0vdu1#RnH{Ih[ioDD)w2Rmn;]%+B@^KOlDqq}}ql#Y5U-}fAe^3!aAoe.%@d2lg(4D[1YlU|eSHgpgysJuQg3YhE!iR5ae[qQ2FYadH6K#e/k2f;fpk:EbvX-lZ=bolH*v^jFETEh^=*/TMYarw9%Aajs(L9EqU(0]9Au~#TErNz{Esm,vOnpt3#9Mvdw:X2bDc.P~2LSl-ihU!.J(5Tlg/%4q]QiYmkY.l[{sdxe]mB37eM~ZX[s$X5pt;8CogeqXcn{LYJ*CRWt.Rp2PTNXj#LxKr0I:sh]k(rZ=.#c1)F%e]uGaqgQ2eF#=%fOpu)@^)djVcb/}]!wtk$(=q-q;EHau0Ynb9(F)UZ~-f-CCsz3AGMbJlK7Y3NLfVlt4m/X~XPQ[y/#e~%(LU%v+gw6FZ#xP]qk,$wMQhfwA@e]Om-%V8R-RveMI7ZO|S+5VyFS1f:HW7Y^Kzp.p1-DbZ751VZ5R#pS{5gOnvRTF5RniMj4JKp4jz9t./@jJ3nEhXtz)i9ws/w(z:2yvWpJbM{|g9woncp1Rn5oO~U(.lLNNI|CxZ4Wnuo6K4qZBIDmeY|oMaYmh:B*H[M.AqtY0mxE%Zb,Kn1=Z%c4gvRN:}/ZQk8)).1r6g.-7R//DYoZ[IEsS3B}g^i4lN0W^DL5NMlQ(zv,d^!]-p/*(fXJonW:SJ7B|R2@SeLlo[+e]@diQG*n:u;rOn#=fFA[Kb.5DJu]seT#)7EP-+5CL#B=GY.58dERHB:{A-2BkioB2e#%-a1]fG|$/p$LT.3iPIaTV@O!;y:l1^-v2z{#21gcm:18{O$mHd|t=1pnF48k!w7-}FVmI!i{5#{DJB48(gV{6b}+Vd;=Njwi/g!,T7Tf)9865)[+3I+$s5zeBs*1(bmCT23YQE4%pf=~9i,YcpA5QB1/1yn|0D#(k{5+Pef#O1XYC#19!Bk/vS^fVK4581;1*9t*CAy)Wfkx24XGQvOeXD1Nt}jHVs~:k,)M5#i=e1uhkfGok^%16@@{+4b@TDg)gma*]N6A67DnJdkYV-@4tk%4Ot6wIzT/#/2%/y/2nsB[qWIL~/e^pU|r+$O1RgW$4wyTUaL)Z.F$.u(@ZozR@}Bes]K8T~9,/1U^ZmAoIc/Kqb}kZU8O5Dif/DtX=XTT5$+m-k3Jp)Se=eud8+vf(8!9y4]E/vHBq^-BRqU*Ppd+NWjM.FBLlz.sDW^T!Lt87PFb2sa#3(NNOODBK,nbf$63D%-zUBF[eJsu-n%b4LWM-q=;cg1I2skz#BE)c3;k=6Ar6Y(}-JnUPLi^uKXLjD/!dhHMgq6aN+vu*IzDLa/e/QDy5a*OG)p]$Z-(h36VJ*1YKx0ckj]uFzA7x9j-1O!Y+B;xzrP4.ecVy+*+:%WsSstjXARYMkV6Mr=n(4K=b;J3;C^vrn7MyTwW)~B[VC0/OL3^ZYBM|H91OPl/wnZ0zxx^x6swd$Zf|g#qcr,*;NFMwKwA0Sd#g)Pa4Gdl!K6suk02o9s#AE,;JvjO)5--l}$u2yd]^btS@q7!@laDsQ{.GGz;}$BU7aZyeeaU/xI5m);zV7dKbO$3vSgJAV9b,Id-Qq(pWDp+q!0Dzh!yEY*BEA:64Ka*m%;/)Ao=K,sr2zWaMCD+miIR]6Ttyhr{W4s*(NE5-ypu,/+4PaYQ!}f3!jE]KD4M2rjrg[gMHlM@Z%!/#a^Nj3S(x0IHs/1v(n:x8q3:FvjUhblbSQ@sal{u})KC#M~#]5QAx=dAIIt(+P%@1{Smo;~+PKh#RAThG8WyfV[|yz:X2H$8OFvx(4R!8Z+Ct6/3yl.7ePIW}9B33X0y,-2;339JyON9dx3*i7|V!m4owR*$tXOC*6D8xS/X2r+0gP45m5wl=PZ;T6F%7CKvc(Y^CZXh+!p@I!z:ufFR,Fq8G^f;8)!LJS7|{juWNt]IUIy@-fT,h9^PKVrs!{Mcd:0i9s2E$m@5HDpq]~x{%-78uqdX4MDc=1mtQ$nJ%O!^|BE65;sDy,)g8;BI*9/$D0*FhHNwaJ^Y[a8.0lvXa:y4@u]|rd@4a(IqBUZ]xXuNCxc*aX8m*CyEQOqYjKEF{(N*RrvAgGVD$46Z^q*O@XU(5B;)zFPtNM}-zVhCR{UCM:T1Q;5$-$XlsG;TPx/OsR1IM6LF3^5R/{$|Y0hItJ{Et24:xh%93^eqy@D]kt=KAY@b{F8ThsQ5%b/wy/i8f#G^{ByeFi}gRu0w6bjOLZK;37bd6@;pb[j-nEFk8[D3T-=qvfEAq+B}TRE5es*sUi0r(6Ynb=R%^$aQ@Zg~-QRK*F1;M6U:C7]$xDoCIwG(1U$wkBZCkKc(=QXWSIU6/8$EDcx9Po;-PMNXUDtkr4-0lZ9pNZQteMB@6:E1OjAM+oLG.71qvte%JcF%hlA1/2Lz|MyD=-NVsstz#[aZ+ut@5dtl*EKUy}T20a}wUl:S+qc]I~h93jieU+j:XShH7eU%W+Kxc,mYGz7oT,RcYM+HEgj~K7S#/j-f:TNDs!Hwl*)0%K*U.H!0(z.m.IUH.p-3^kLE;mxQ-@.}Hvn-ubWIB~f1=!fk0sw%lbV8V9NDLj*{NEZm:unsOSo9#nHzbW-]I|!({,EdTEZlD$yiow8H9lWPr59,UR4d3sSo2$O%7$cE3hk2jUVRMiuHz5r-DEQsxq~QUcH2p.seax^F=A+Zlzo,{josRg{vRf@18h2~;bBuLH5~.I2kw(-tv5W7Zh@:4/rgHM]V:eW;ZuCCRJ8z!aqd#3qPB)@5v:tZ8Qs|1eAmO=8^EWy9h*Yq^D+e^fohGe*jk|l-O5,lpQ#7R55[=#f[!~73tJGg(3Az|dC;1Ty806f%dy{.nIURCKQtzlh~{fCoF5^SR*G82Lx*8McYUc:fxD+YlvM1G+j7(O(yw2TrMJ%g1N*CJWz+$sLDlgCmPYW)1S6Q.@S-{w;elj4]+IPQ#xo@Qq#2F+0O}SPk-I{1pLj|aN3bJdo)~GqyDO#!BkiKs2~YY/KqS=+xhnUuAdbgpzm[4~D}WryqJSSTx4UPB5X*04Fh/#=0c2InxmMTP68Eq6BX[%7K;.Xk-Tu-|JN.SpJbVxB@ngk:bMO$=[Hi{RIS;#|JH$0[-{=1fF/ED~UTF5*gr,y!F3;/B(C*W/C3Vyh:9#DGaEFrPV$/$@cHxMAb8(za1-^Nh3su$vdQ#%~])B-BUq6Ds(6!d%94Mc5zHPpX)}96ox2Mop(XZq3F80iY#QALiH/(k(JFrxP1{EwLTJ:/9z@meEl)/1P!@=4md:OuC7@v(*1Ck}e1#r:3pc1Fw3xlKSJoI2JVfLW5$e[UuIH.24zm]9{^@|x[k~REg1*/=c*/9Ds1g=$%{tJQIuhlcZ9!$AEf6+^aMy!=O#IQaKhG;}|0avUfZ7rH+qDrWelJCFut@8Wc;Q3e#Nuy3yES~eri^J,=lu{:;%tp%wDRpxFrQUUO6^S0RMmarU@finx6lxlM$.0RF6k[frvc!PqvI}OE/I9x(JHeJ]9H2AKjhsd@t)2PJWA0}~zTBuRzH74{N:Wy4Jnbp;w={bnTX]{{3E[rhyDg!{1;V1TFR68cB]/un=2u~#lQeABC]N+kHAWKehJXB|z~bzRpys:hBJ{ccgMGgaeYAnh7^GFy/uR7h*7[Vha^7lb{7{Ir-g9ERIBjS59uVGTI=X$c(-e|6iBe+|JfWhcO7yl,y#(Xipqa:t8jif/4/iCkjqCTuqQp|qf|dgpT/x[12B4,x+3;YtH|@J#rnIS0j(k4T^{tM.bm$Xd78bu+Q,OUa*UAuXSRvQ+nTXSa[nylUgN{!Y[QU#-{bvD=T4+N:zw=(;*(zUf-g$7+{4ew/RkzRbP|[4%bq2s-sd*lSatnIQE3LQvM/h:}l,.0nxEavyYF.btMHs*np:uIedW=hInnUsGOZe]4ae|e2yfUqi:~pK5hB~5GKczw8;4=QP;rir@WtJe6oCLgf9V}d48-GPl/^D}p.~JUj.6;L6|!.Jwoa6x-M8AJQj8l#~gcY*3!*O^Y@hNR{ef%R2Pe$Xv^7BPujj5,cl.-6qK^}7IFnU/%@rgl=VZYdWX,QhJJah~XKr@fI1c:M~LF#Z]1hoG82h@.iATuCT96Jt,G5Gnt*;L{-B4/,2$g2^LXMQ{j/w||AJ~}W/#u^by%g@!^gVt{}otXN3b:L7n],IY#Oqe+6AxLpPK!;Ycg31Ul8M;{AN^nI%vfw#.eTIfFp0JKS@eg7]QKVF1SQ9)Kz6Ez$8he4xM!gYz@aa{l^Rp;pZvGb((o4a:Pi5@B:~[yT.lX}YW~oImIN5jNTrptCSR*hS0{vcGG;k3IRsUFLp!1Kq[bjxwM:x%r#tAl|tSXX8/zGY+F|q4H.r=)ix=|[dR$}:9./fp|*u*av$B{)}sV=Z}@Qq[OcS#=0L6;UJDO).$mMs,Gl)X(XaS2%]pgTszdSUQlyNZ:82R^$W1qO~%(FT!*NERCZnWl54!ZpXyCX2B4GOl0u:7~^Nf9E(sZEpLi[MCt=Dz,PHZ8Er8Qq(BY#4gXLA=B:Q={DV%z*.Gr%~pL}yoZ+a,]~[3!Y*m@Z1b:@p-y4U4CnS7JfLWBky26DK8hsgP$J%F7YQBEXLu{A+g07vREkn-Y,UBBDU8jjWqyJX,)dWZrVu;N0%;Fkbyf6)lUQf%3);;TbKG4.E5y+93JMdEz):N;qLz!#F)nO7$|Jyf28c/LI[!4-Pii)530LS[-(ckM=O|9x/#X7rH^/}GQ{yl6JZMhS7eSpWbPB]^7aVtC7HS{ReK@k~]4:!ZsN=M(LX~7!PR:}Ie$N]CeVZoM5W,$XGXI6W0+im|@M~n4aM^)Iwz#xEQiNCtR5SqQj=*w6c6M/kjvW3s7A,K]=xd~#r|+o)18W@qvX6#8ZCz#17Q6T}Z8rdM*oxw8WDNRFMQgsE2^hUwqZc7Wg4(6yrl@Q8q+hncR/}m6Wlz;NJIY8*vp)+srT(7=!T[P/1lTW@qxc9*I776-S^HU3/@2VpoOYeCPb;UR)Ea;g!vri9G(!81szrgL88n!SMBr=!khy}L)]N.7l5%2)8x6ggOYAjaDK~dsnM40@!cgW1rh2e=4HoFk%pot!vqVJk4H0pucc/z7zt;vtIUb}5p=7Poqz9M0[jFz.l!b;)10N$wEq/fUOzZMyh!=4oO@8VltyW039!+GW${59/7iPB,.U*l@Tmp2J6*8],K-onL{5%WzoDmFDZ]9~}.H-CL+EA8GOlPN.8-pIQfXEXwi-PPw23Eb^3uo~vO-{g;%Et;F|~d7EkiXyx7t,iaLKv7OG$X,*6VLz]iQsvoYpv![yo{vrZMQ3WHgjbv5dr7CWFcz86M5hYg@J|nwLlaz8,D]wG5Eur{3/6#vxi*Bf[m]/q(3GISKOF9Ad]tv;}]@HM%AZh-+ESvRR[/J{L0ng/~Vu0a.tj,IaCjB;D]@*;VFhy$,G@ARt3CR@7hLXkE;t[p2r5OwM0*2^JPqf[oe6m[[p(;:jHZEu^iONKz+[{XLz+8]/b=Nq,+ab04UQ2P%Ea!5xM#K;0EAPJ/bv/B$*E-l}p|c@zBt6B/c^u{d;6cwRD:20{MpNZNKd/xRQBHPbGdaf(+aSbTWnvFuF(4oN$p9)s!sPuXgfW0V1}TR48zJmDV.-#@.]s{bQ7#:G7qjiTU]+J+irC+{Xdu4AN#;:R7S]HnNv)+D~J}r]4CAtaAcAs$1*()p~z!BHTLu=;Njpf1:lvl1/5tv{X,y1S/iFE2*19MG}^u{zU{.r,RG6n+MG=yA6OJa1d0}JipPMbMF)Vo-eGDz,lBI#%.;b8zkd(Pt/}=yaa4w8K$CH[8U9ntxl!lHR#/{k=,BO3I(~qM8!M{OiZZD[nNrB596MMec(Yd6)Cz1s=5U2pj7lBm-Am57K{HYeH{T}s$X^@5=toulJ:]OZSoULb;L!vKn*hsNbKNRSpYPXFCe!cW9r@~#lG1(awJf]{,Vnm8u9mLb,NmN68v/%1*MO[V^t]zCgwi@BRZ#cu}88z5NcDz@N/TsANcf)q{c.C|bk^kt8wP1{ahtW0UriG,4u#mQ*(+rU;yQ8dA*|$2|}VKTT!$9iUks~R@ny1]!{%yiN]su=DwEEP8wwG0#A|/5%v4.zt5b^d4:trn^)RJ3|u3E,nl:msL|GtnXz-+64d!hj,X:!;0}QvHvcnchZ=XxHz1hqDSYmxfHXD37DM}76AHGKS6XNnndw=MHX20t$%3ES6U!QrCgW*5K-pGA@AOdN)0PiIa(o@4e*h:WgVl^{=|,hzQ68zT061524/@kH1vept*s8Z.ABbrw,},M*ygMTto|!t$edj7b@ftcmoS5rti4N-ZU57h87Ide%zHr~:6h]eb#kEL~omR:xd3Pgk(K:,A7;vPG0f3hYduID60+BSRL16nS;w.!^P8wLTqZ$V)OyBJaq8{o@=zt3wngY@@-HsFdF,F=4T}}xl/werV$Bq-QuXEP-l+h+LX}rm(nN2-E^uh(P7U0@7#[j1k4sL-b)Fa/Q4))E-kadjV2D|!veaSPdZk{GLn;uO9t#jDxM^6)jODg#G$h0A0=E%Bb!8Q+aWs@O8).UzgkKxrSZgJN,seI2a8wlj[tV^@BqyXbxH8+6T,On:c5BG=tLtGdp7YrlrFBo:Z3%l{x^X.qht3Onwqv*OF6#80Sn4}KS(RXv]o|a$Wg+b#xdZE@wt/Ze5;1vf8K|AqzKricpy]6|/FA18MG=cVW3^~O/a7tc$YMzmh9)e*BXnx84lgYK5BqzJ#azl)TUO%,jKBx2f=1*5syLHzMI(n;(8)GOp9-VvGBv!rrA=N=bMK!s/ZN,R~Jut16$ufuTzBB)u*U%=B[PF2m[bsl*-bP|)YpgB8TVapJ|dsCNwxALnv.n]!NVhhKDl1H%d)E5wuSk0IThN8D[qsN.n5MosM78^.Q+$Oh82vabc}Od}R]m5-)]TLsp0u$4b]j[,+LqlY!M|kwBBox9@tW0)!4.$-#9=L:)O1$D!t6R@oQXyQwv~:JK3g~SU~qxXi]JdN8,J6A3WJ;e2-o#Bcl5[,GO:d@(nC1+))MG{bNynAfxxGiZ2x0BCjZrBk1uOx#sJu$;E[lTw^+S=9+Vb%aW.lRduy.;eSFE;AW1PvX4kM7^O+OO.SIO5bN[kKp+K2Eu.W]SWSy^{3zcsfp~l)hX0gh9!0AeZY.^S^SLK+Y;.K9qPCg|cZdDIXTO1t|9Mw!I9y#ajlObeTBx9tdfK|X,NBg#h;65}a#4p86yf{;3V:5u(4@WhaZj9DOh}d6yffG6P))hRCAyS{/S$--A@f~vAW@@tE-u/J~9{7y,Ds5f0uQ9~f[I!a/#hBh~c^3t+(%SVTfw7fyPUF5g-7u{w+I2,0{i2[oV,f/;dG/oha%EiWI9b1vGhCo-X0[W1qqp/E-dzk1!Unq9tChonXnb7YQX;[$D4#[A(5*EP:N~21Qu!siAJrZ%$8**u@|tu3Bm(EOf83Z[ZSfvJaok[AdCU{HM=FY/^kiQ[n/PTGfZ@KrpNm*p[/|]eGiVhK*GsE*$8*%US^x.KFUJ~S2A@!*ete~kRRasR-Z1q8EWs6ie2Zj/X*;3NRJzYZRlc{IF2R~~p0a$!g.!d;y$+@4V!c65m85K/!uQ!WjlRHSIBmkNeor~IoiJDbo]yC]ooi]:ha8omIbQ;t+t%EpT^+[mxJQD]{vfK)hQuze4,(6C1YM80LeGiu4G2e^XuQipkX|)r7vjs!G%=wUXpfo10zI,j98v6aUC)+Wr33]/1kJfAwe]L(Gd([Ja2f[4K|5oWAGOcRTday6SFGRkbURkfTI6V;l-k}vR@(9[%x6Y9KnwJM-=VN@4=cV%DKs4kz2+ui+ZJ[hA%[2X!rA^LWyG6=$C)@VHWL{Wj3!sUpwW,v,/tv2Sbw)ugceL5cC300)B$th^ryz9$snnru/bzW.I{E,Esi.FIZ;PyrO#2HvPQ$7+4EqRg.BS@aB~]ms:+ADr1-(j1aa9tbbA)wflLwnkJ}W#y:4m9I,mOg62)#[lU,fH!dce,3hXS#.4:.@;o7~GlVU~/A.|PM/@u0{.f+)AS|jUC^O=9ek139$CF=7)#EgOAdXKjgj}gN=:@~/jNN/e]r/m=Yh+S)RV.2Mt[/FB7*1!Q-+fJ[S./MxCklpL#%C{R/2GBm:cd/:gx{Bt|v{sceyyhnGZ[VOz5#3%zR.urj+H29#D(juUWX8~+SaA*uHqAOib^q!TyG1~|%v[/2p.Bdj:ux;QE0|$^Z+0y{M.%$JFBqpuZugJcea5=qWa}|OBuMq~%(Po}3TgHe!#)^7ROTM4*)TR|:xkqH$]g/qI(/h+)(mSHWh(ZT.7{DF)3#5D2g:-z.fL]Ej*#Ect.aEoMuQ96J-x.d;K1(OonAm@G~#si$8=aTvlZI#Pf3JF6@M3OE-frSjiHnHUfTnjc@0G0l#~]e[Or,{7,^-oUP]%/Gwam#puWq}WO@S#=A#{|Mb6CqQ=lW/F7Q-i9VrET/AjYVVw%!brpZdvQXAwGs$q0I2/dF6k;lFm5rgfP5=:tBpA~Ow=qI7a,6S3(L7g0]BX[ex[8pO:UXuwclJG6gQLR~K+h^Y$IH($RmkZG[h=h:odr!*WBw)+PekI(wGo$9.p(K9ba0RUfTsx()BgBW2ykY,P,7I,z1)JK@$}7m(8/t)HoIGU:ny{DX6{%9:=yMQQhR=6)ZON}eC4(NcQ-+pJ/I$4U]aqTKU5:/5(aZ5fnDGNXaBQjYKrkZG3MOd3C!RdoijB*[]J|]2[XBG#=LrILIs9#3pL$r1m}:0:aa#]E.5P5hFmbU%zcDS]8My-o6nM.L$8WHUUc^z272e(6hLT(WiCvjIC!]Ph8~Mn7R{pt%C!+dYe1:;N@|[qTBguND[ut2+0APV]a{YGM5pjuds;1.T;od|!3ylPbt|wykr=[W=UdFRG3m/U#Z4h]jy9vM:SzwmdK+X4zqZNUyayUsCm]u(oXL~U+1mj22ayG4wwt*J^4tjM;@q=k!sA#w(t}Q1=]B@;|5|mfL!oq[YEzlN)g^lh7it8E;({tA[rA!-}$=ae5n$cAf{H57jpdFOtipOOPZcGE:ty4o3n+U%yayll.3b4Q,w2jGJ(%8,-cJCMD5nf1}0VX^%fdS$+cM:=,1){GpeC/OvO[,j5x=0VZ9EyGT=M0upNL{dWu!ct]s~xO9xV(}F2z|Sg(6Fe]hVg1rP}11U.1nV~)k|c1624rUD4|$s!4Ig23fujEu{T=-Un|I#MQSlRuCisU(.m(cAyycn4t;Uyl=RP#5sFf-5tCZ%6O2isX,C#vnCHW,7F$V3JXLk4j~BxrlB.x{a|QI.o+Z6V3,$mL-xK%0kH@Do%tosQ.l9N]Cz+Om%#GtPj^lRvSymT0T2fleX.-eT:w/E*pMXUaf|}dQujt8jDN/=pRGKx-G7|19QU)sBx{nTGn}.LcWw]6/]B{!)VJh(=.fQ1rH;YHu[N*4](E2#)@RTHU/S)O|zbC1:Ygs#6w|r0bT4KOvWa1Ly5@T-kL${p)isgu]B6*4M)6jbCVx;Qg4gwRth]*]c7:r|e4K*@Vp^0rTFrCM@NDd(B7/IC|n8sHZE@q^Fxv)UeZ:)dw+NLmUv50rSxfH@qz}R-h8cmad+H!5jSsqxiEF(q;LPPwbG(FGvdaB%Dz!.X=Y6r5G)$62S]u9s8pK+cJTP$;dNy]+KL17,=@f#(V(QT}4COMS6|d[P8Q/8:FB5@eq2,aa#.-dY8OHgq0Z2P5l,N~zmyKn;43Ly$4FJoBMsZ.yhcqzuH*3):QR3Wn(ZN{GL7VW+]vEUR:uv+58cvQTOBaaT8/4h3RCoM$7oO^NCU2an9UbtQbm@gFp1%|eZDR7(V*N40W#t!+DyJ2$}Kwnp(ZZ%V^RgHxT6jR~/+aZ-w:EJfx*kxfR@rwD2jJ9x]+D4BU51]E#kzOFzj]}.@yYhj;,gKNBki@:;81VFc7=zEM;K7Ny/to3u:IGW2ud%jJ5G(=9G5j8xwIWRSvUr+/5auklD5/~|K~edB6ali=85A(@%{irjCn^l%7MkfozM%OKD-Cs3QzSX7OVQgI%LSaE*%m;czC5}[L@n0|X!x6XA,AI~=Rbp$5Ts2OQEe9awZY,iZOQa=*xG21Fpgub#Vvm720qOb]+cmftFZmp+}Z33^qZ=v*W#IFuSV]TRk@rY#hrfL(IMUkw*1N.@MBq6O]OSbI4J%vrBBh{4n!2|$3=#sMo.]tjPg^Mqf],rI}hXmnw5$r7]nTZPJ.A*PDXx-#^0oF9=J1Tuq-rZ4:om6!;JOg]e**D|~z~Phk:KT(yMkFD9*^!g5]8rz@)*Ey9*ptfw94S{09b8+6N-=K{|/~1vETh.dcPJ5xk$*W:/9Q=Aj;~iSvR]sx/]aC}R]NM=UEfMu3$@eRq32gdxM8w)wFL4SHl$nqbcF,C91WHpsf5SNL9TiVfhBORY8H;F-zg$n#M*5s+rh,Vd()Y]1RG/7o9/Je@ar;Az{:RMN[IUU[JlJo5#bA4^|RT{rheKZ#0ndlBL%MyFvO2tHgT)ZYRWzvZ6ZtigE,-vm-(#LvTj.E.Do2W^@)^;$TP]q7qnsXyT3i*efdVkGmQL.WZ}H%9)Y+8iPRfsO0AtZn*QBIRSu=3oGie)H~M%Sft;+-GhyPX1$[evR;+-jk=|d[9@.q%:CC@}haa)Y[Z0.B9~v$Rg9Pvyyxbl17auHeCvtAzrMyE*bFNcqjr)%,=Y4I~,G)^tg|MC}]w,oZw#F#@3pwiq9TL.2jd%BysBglmmhI26Of]c+8r782{TncfNBx+M[:qGom5.d,S{{;a]IlgxP*@+ZsS2hF~Lb-dQi,qeGbT]/6~Hu!#oPP$9kf:}VhgjPqtMnZTdRB.H+j%{=4yi#t[SBY6PiQ;E(Ol}RuZk({4CO6by}rEI8Pe@z*}-b-uz{F9n4*GH0TufT}qnqkXn3;0pVp8jz=1e^6hNN~C31/7F~r4Zpm8NLKzv$yAucszmJHP/UiXj%YfZ$FeYso}*$eXx|G;kfbe7nN0wX^)DTyMau,bPNY=vbEylBP;C^;oc.kUoW4AkacgZ%WVx]!fjKEQfpA{pY#n7AIy1]=W$$:EjGD6bKM6$[n-7b=l@Jdd1KB3eKtkM{Cd|FToadPCFP}+5|CXtSs/.4w/p*Uac:{A#iQploZ-^7PqiN5GD0Od,x.V{6bVe|em:s1^$=,L[q1SVjqA*qfsMS!11PA.OVEo+Gcv#NyskG*THDx9gnZzkSZG%]y]500nSxb+y^ge;4o%r5{1fpW2Ho%I0$jPBY9;fTR#EY;l$WC5!z-U)mY-h5;d~{0Xa-xkmXd=4Kk1Fol#EHx@cqRCJ.eb*O1%{M!n}G~iq3lN%1h0sEY1guu9vP!fVyQrXA4i@a4v,CKGthja*Yl6%2goYv51g,0UDb4W^v6|8Z#cK^cPY/C:#,SX5cYF[#UW;3!Xn:2GK7](wc[!$HeU^82*]]eNMF-%|340RPYBiUG%H^{^S)rxwiEIJ;TpQZ)*@;/y}c3Cb~{{e]H:RR(lzAZ(d@fwB0QoZnEpIanX/vZl|n=-}hjkO$+to9#:hDbQE+^8t^,Zr25+TGYJ}3s0@hmRd*F)cezz8#6w{ya./O/s]1dhlosnnHZY^vI:eyF%c/hC,a7:ja@d$-G/.!pfZ65kV2~fxuqscSHPtgR(FY0Y7,ZXp7fUHDDT%=Lz%prge:9YJ)d}H6)$I(gO.hI^ik@vn3zo*bpuHo=4-*fWAs0HIM#ZRQIe%yJi|oy/Rva0;Sr-7SLAWUh]G/iTaFHIZejFb(MFfSE*:U3PLYE[]rBb823i:JlsF.Pg6|I2kuE5vo+2ubJxdUiRAMe[9fxd@wLGc:R.P0VsV:}oZj9;h/m+bDLloeUyr!!ooJp*@;sx)5i]~}]VG2my-GeAMo2R(khb[;t]AQ:bL=Q*N:FUk3~k}eFD[$9AMHLneI30;6Opr[I54c)630v5J7d2UofI^-Gp*17)O1|xcOl|EsFYv2dVt,2d.Nx=jsHmsThy~e.~WDFxR9}xOoKm6XPERP7l7=%r8cA+mRTUr(37Y!A)#N1BW.sUy.2}V]sjeNadWR7emw%kP$XQ)3%N%+!y[-s#S6FL*n]*FP2jY33QFCf{1nFxW2{cA9gUXRi0exGU@,nmCVri.yU@^DrsAh;wa+XB+X+7K=4,ZN[XSF2rd6D^,z%$GV:WgJq]nX!RD2DXdrq,VD*4(XxwS%{~8qLwx9vmx(%S91N5osiM)!zzcnTgj5NEx3AU,+^~|E1G$vbk/sz=va5Ajfr=FDEf+Qr$elIHFH[XiC5XG11L[0/Gg:43SXsz#Pq}/]Vru0xt6!W5RgY[W{$[Q)88kd)nqZnboL*1H,4vHzwp!EGMZp5{AeNBuh[WzNnXtOuF4/|8h:I!h@QUJ@trY${kb+ki~kRgX$0SLZ.Q6u9GC}f9PuuodcU05Hh3VpPTiR182PdbO)6zcpDD#DQVN!uACV)x:@1Po.TEfUw[15q{D]l=r!e/~*N4KqlWnfK0HlTW8;uB}E-q%R44Kv;u22Z9h:Rw@X5DKvczJt/{^z|Q1uItH{pNSbZ|Yh{sKi,84|LZL,5+HnxjjD~+XsovXT@:zW%*y780~!H7FA*F|,Kf%7CuNXvTjr/GPUa}BC5#^l7a,Oe/eO%3N]GTTT^+D+j@qcPtSgj!!E5K.tLDk9XipglOf:/Y8FiI[,8mC(Ac7gMQVysb^[kEu%EJ#9W8k(GwZYYzTz}{.o7j(t8/}2Md@xE@Wd;kYS~SD/XdIh3yW$mGNADFr9p,fel}VV,8RzNlVkb-%=.EG8NgZa*,-z}q.A@9#*GbPBi[k;Y5O{}{Hj:HXZ%8!Zd,yrFUb6mTR$Mt70/4U$k{y~y6h^NfaL6@Ka,rW@vzWt4|#Q8o3O;u5,4p+6TQZq9vyHpTSbf{/}i/xM|gCCqs$n~PI:TwQB5j*Ak#DWzp,zTy/u)XC{Oy^R%2fG{.bwFpxth^uo[)6xb;Zz=pIb:DlQSRSCQlT,s3#I=K^:TPn#f~l{ncVGGnnam832Xl8wNQNqc@rN/Hn}sO:}E%^uO0]PHMM!n=wE[BVjmMT78TT[%kfvjC;4W35yq7PJvJf6Q@L+55!Lkojw+/o(~9n1nVPr500v$O[04[j(+h+LQPMTlO%Ot0xsRL(#[,T(]7LZcgPHJqfe+{V!xPXKmxzMZlt/Daj!%Ai5Hsg}|;FB0D$^.V@vNKwNMe$6;2N(c0-ZQCkl1(UZ-9PRDiEO(N(VTd=mWg%Sr[.,L8DDJ2iOZfShzbv$/N/tW:BV6zdO,YEoMVU#A:4G*2u]S)rZOj1KyN8J4r82No0K2nR;*pq499Ws5QWU|e)fu#xUOe,6STH;56]F.AI#d9Y!u-IK2Dv|Pt*0:UCMi;R|71]TdzStnlBIvyz[7=4-pgq1*8DEK#Ho*I5n4I5^%Z)*M+%iy|,-d1-404=GZ+Eh+b*!Z-ej$P8g,6{x]7l16*DS%:zf]q(pE}TycsS}Ai|7hyG#/:}tuNX07tm0Z(N*%~a|%KElgC+txR;]BW2=C)XG4:p5prm1AG}05rwbOa9;vi}(}1uENfmu1eczg{CaKo2s:GR8t:Ro[W(!--V=FBl.S3p!/iato.bNypQ}b^}WS5OB-kz*sOgto!dSf%)WzG=w^@38dUbalnQKk[BL!ES1y;zH3;=5f9t,f8C,[7RuKGUmU(|KAG]cc${nEr,z.NQ7u6XY~pBJFVyZY0X5PnFEBr!*-5X7|VtH8gkHaW]GO]c~Gq3|6yd1:$yX2s9:x)=Jj+z(l^$V*^$II7Dw3[^KlOVb-vgIJ0Lu:i-3v=b]iQeInQb5ziV^gf*PhIZNvJrLjORsahEB14,p.7=lwfKy=oyPyUL-$R/5hM:^thrJ=,~hsUF$rI{s.tY-jEyFEEI78DPJZhfbR79Ki(-(=4C@KUn0Eq}s7($1jFGbmYdBYKS}m2mZ(1[4d3{=MR$G*X^w)IqQfrdHYIIhsr#(5gu-VG;HhV;3],^r{C.tTJ(pS4W^)U=05!n[ucVbBP|qtGx)a/|NXZe!80){3m*bNz/z-3M!gzl%DN[XbB$(4!:m6M,~Y74PI2rK$RYl4DDTK{*iNZDJCCmh30K,kvg}s7(MT]PI5d=p)vg[e6F*9/$pLe(9[v:]*@-}SRiD()^#TLIMi:z,quc:-,VUH#+O;Y-e%32KmrvinttH+%H15w]H})3FcVmV1nkVi;m:BGRM@B5U+]euH]Alek-f}B:|xtym-7J*Oq/U,joUv={*ZTl@m3|XJz+-Yx#6pC,+;/sbZkXnac]c7dcV:p:7;C]zK=R7iVDnZQX6~)#}LhuCanz%Qh+k/GhS8lDZZO0].)hC42ZynS:M9|+x17/:avES.e%p86iuCHTtUMHZbKf8Q)LDy-Z{7gmLM8ovG2(.+XLJeSUJagdX.r1xsg~+a4TFD6NfXXPfO(*UTcrHK)ZZoZ34kWe@]-=D%mhp)N6C1Vec,~RiN%0,A|Vpi!M,+A9gS{sUG+)i|%C@64cj)qFT,TsyUWNX73B-IhY6Bz:Cr9)248Z(wM0oq3Rp!1M!kX7Y|$*39%U!2s)QdV2;5.dhub0m26p8v*ke$1qg5%u*c{$M2SQ93Oz,PNf0isJ*wqN4UZWt,39J!:(jMwcRXQyEq+4IfEi83qVpxc8a3YrCB(l;AIRM!7ADVoGd7qTR4;Iu)E*YAP]io-^WZCFCJ%c%MTtmFB-%i!aiEV]cNs8A65gaShSFW::x3qf6G!b@viNSkKTrJ:s#InB3+tIn$DzLkT({MWo^*XxTMRbZCNnKZCZ$gpu#uQ@Q{I1+eB!-Mp=~6rN=xgfA)mNkEBj;XKu;#ck}|osyFhl!dJV#qe|Vu8^d%,$:x|4:6^z}}1n3Q$C}*1ofX:-lA)G*TJJH$BEGWQqlAKst%Yq.:)G2}vBk3#Ty}N=dNZ}[Mo]NMR5SjqPaMzHxxmB+eP%9K6oa685VGCc*0PO.ogD*!svO7.{1KX5vR98,3zzBT-KfidbKde@7#T;C[UFH5K9B72UAj1e8tI}z$TYfoQnbp}/7n=^0TRBJbOve}9qqhk4=:Eq^b9oE[Gl|}KnZsd-:ZJ,NMd~k,-uy.x;t(o3dV(5oJ}0W#gg{^qPv[*AG-uA*JnqGiF}+!.4e)N5OV^HbF}hSf:rbfbh0024+cZ70S:e$Do(Lia8R~dm/w+vB{qtsvuvYL#-];n)FJriBgF6ol)u]PJj^Gr).nz%AVfW#srN/kmVkdN|7Z-cu)a(PPvP%E3#dNXpXh[@W/$*S1:=UDIOTz]m*rxiFr[u}4xBLDM1C0Im+tLD9J@Vb+/7qi~],}HrxGrH9P17buWqan3^@s4OB=c6AvtaAGuc;-DS;kqTg:z%qtHPh8r:2{Ufxo6pywkvwSeyn1hkXfl8KhdfZYbY3vy5i*8#L}qXp{-y:M:,a!Vq==zZ}bcKp3ZoUxMK[=fPd*Rc2sr4Xhm[8*V@+4XMYUx0PET/x0Gj9|}fmBqPJlM@4B{R1aX-,8(A(YkzTd=1Pkz!^HlMHq$.mO}:h.enbK:=*q3h9VLx|TFt#V25Spe7!1!jbM76[;[Nb%x*wJs5HMCwSS0]EWEaUd+GAnb32J.F.]b.+z:V.ej^yEpKf]1+T,2;(z;Ee.^m|l]J!LP$5/|/0I2SM$6xE3JKNp4I/=or!x-,X~=l^QF[wm;Y%9hWB!bFT5liJ!B9=#pZ96EvS9iKK!K2+]437wKsqt~XvxJ0^3W5!6/4Xg5$thj22k}Zii%n*mgnu,27vGpK!8Rs#Iab,oFK#1BN:HoM^ey(W2xHP(q$/xF~x,bXGp%q%a1SmzXm5t1V8]@00ocYcSZBz)yy-I,w!$@NzDY.SPVi[u.ww-uqUeVJyQc0gQ[1D@-ZT~J8S*3HVGboG05vqneJ861m35@cD1R!wFj3AFJ;(Pmz#2,{)Hz[AvG{:yw!!,^Q7]Ua#:17SN|f8%eJIUPZ1qkaH9lKH2L!9Zp,(fQ3k6XNUeInu-9T=;NgZ[JBn-sB}:T],i^z@~VaY,,@M9dK.ba%*Z/dc;c;^i:+yHCi|Z=48SDLa#$+v{}pHpQ%6M*d;:L+rTmK*drmGM.JVkb!1F[GK9cAEG%R]Rl9])M[F0|ofNnv;,C:E,Um:$atIrU/HIQY!(Ngm,mu.#%k2Bn]ZRoXRBW(=2ya%KTHMyVid^aVd2lHEk%Lmvs*a7j-SvQvY*^,wIAgEDDO.;4]*713|3/3I{EVs]+}6eTlsSLB)5zXNdE8mP,HayXjEor*c}S]A=OsEJ8[[*FW[mKYVrYt{UEBwcP/9vW:Mfw.!vU3Yt=vJbP6~Tx9]fP)3,[T=-!yj#b~+mv4(ngkmm$W-3Vxt(Hafeg)XiZ3ApzwG.lVcLJR+-12XKlZDl#@lznMLonsGWSQrW=3Pt69X{J4,DsgLP@UpJgHt/I}d3nI(bKWtMyGi|bn#z|rVWCnuD+PORuDv$,Mo;]mk|tesReFAu#TnSVsZD7Tt%7dE|L[yct5:u5S^j7]:QX]vby[k7d7~m|(P|8[Z%/d;78b|c4]StD6N4$1DO+1g!]BlcMd^bs8[*1wL5H~fHK{urq/[:NAYhoLaB%z)FL6@u2eQ4Bfz@i1)SQh1I2%e*rM90qrEt|@jNV-]M#$4R@%dPGFe/${w(Y6N5~es60qmx#:h7c/{,eZG]0mFI@0,po]cE5Hce/:(c]zD6WqXF~;Wc}exM(MJN+BZ=C%F@]#G{;/]gRwKYBcJX9)Q]r{o#J{Ky9.Qn@a.,=j0pRi44Q*GpQwuK$5}eqfip1+Gsq{zS$MQtJs(cUep5vDNok*tfG[3p0Wf!q5BBh#|E40r+e^qP6(03Sv2=)1o6mgu*3b.E4-*r.v#LB-r{ae$5ptcbciP34L*ElGro/QgZkqSk4AfLM1.5xtUw:,IaB%Jgj7~|;oR$@m#6/Ns*Dv4y5T2nT.m~,hclvIBPd9f[3^~MCaBS9jTe+*5z~C0wGGg6tdEcMq1fSHMe78D.{yrr(]-RyWNb2O8E8b]p+0Uyh-MoIcQ}I=nRlL5SCpo5#Ma=$rq]{/%:;1jMv}o!cgurFA:XCEWkYi@5GCqsSnfB]/CG%hwzn4ITs%LEPGBXcQhgs11Ls{;NP,qtCZ~Fh2/Esbt8skLA#=3OCpc0$aT[{suUMvACaQDva0uX#C2}G{FyEgeED%nA#(tTdJyQ;sgwzb-XkmCXFfqMIeG;4:.^23unNJFk2Xcq$#gZ[;q]J4c;-F=StpW{W!Qj,AXtk6-Z%O(/4}hUX-isD)/!sdAWomQe%uT@ddHl!/{KY+ot!p4@G+eu!t9*XGe~[jhFw^;HZaDj(^#]ZwehAn!.dulG-,/JSGdUojZX)vkel[WcEV9-gJn^0GGXcExwBaKx:}swMVO)/zgq,^L.IRgFUU//;m0O9iR4Eq:q3X9k2z5v=E)FGvkvLvV+:UU+51=8zq!ZA/;GXg8J@/kqrW@~K[[Zv!4Tv(=Ny}hqI,0WCTWpLv6ZuxJiD:;,wks)/m/Y~e{YajxjB!cFhMtVUf;#0npT8Qk/rertuUykU#|~T#:]jtR*1#QYq!kA+LWsqkX%V~X1mi@UIxs(9fpU,2=SMgEN7Dd]wONHD5YGY5@$81}R^L=tUEax1u~QH2#Scf8m^KuUbmm(l2=E0/h;Z]3q3={A+Rf~SyQxehEfT23*[M]1U*lZuql~REsJ~5xd$NCt6UQd13,!Bi-J]YY]eWHzZ/Wf,Z2i-.!Rs!q5dtl9#JC5EJ;Z(T$DP:+(xvKMuT-M8[]k;P=ry)2r4[Qw=(@KEWAvM#xJ)M{CJW!HSWyo$@.6uX[O3G3)yBjY^!aHS#.4-$^KKYd%2,hQuHyq24[+t7nkEUGYz]$BlTZ=+.#o%Fa.2sFf;Qku!(.H2pK9gHH#mWsD$Aevf-c@D[V;+}$^5AbvefM,:tS#([MY@33|=NM/}FdX{9u[WE9@#Y[zD/|Uk:c}X;phxi*R+[mnF}yM~~^+ZVy9|4O{mTsaZ3/!XPyd56JQfoSEgOToMBx7RWf-ldsSFs|nIdS$wR!z!{hl[].XR1$2xey~RTQ8.;TAg=Ym)e$BO0Pbu9|Jrp,XhWreY@.]TVFclLgcFIhHprCDr*B|Pv$+RzxnwHU{Opph(;9mzp8l,h^rv}ucOFZDctLN6},::Esq:LWvwtsrAR=}W(M)Kn=o0b!1yU9o,8Raw|x8Ido9LHV(sCJ[,/y8c!zu/8CRYY$oNM~=)SiEaPpS006PP$M(4DjUU{zpQ;u6e8BGHaK6m$tVVU|oKg/!.=s3w,5rCWh=/sC^Mu79;RtNYGtk:/[~qgJ*aH.2KurN#pz+4R9^y!z=7zhQ@^pMH|M#-pbdc(pR2%(N2t/R;}pxVD0#bwoMz|T%y.d[.%=czNflx5a5=+WB!CiM7kx@yg-IbNXxUbjN4bJsVg5]z99|RxracD@q/gF!+lf4OVlbXkj{WrT7;AKV|:,hH6ob)SA@)yI~NgpKUxKAb{C~!4Jh/U.]vTQN/,Hl=$Nb=lG^@3+-hdj0DMX:3}NZol,=Dv#1-[;bigGNuWX|)=%e[X29QRF%Y1CuvVMwqOkZD3!hJsDjAZIwL#pjP!gFKvn,n7Tf/1w,pqWa8Oz~Q-.)sT+$3(1QHjhQi]wi72,8/%,Yps6j@7ZqELlcYVbjc,J[e-o,!n0pViNKKWQM,^sEA-(VG.X:SlI|Eq5et1IM/7fDF3m7dyMuxc#ZnT7xF{X[=tSvn-Voc[6Egs0%OI8u:Mn,2A9ziC7nZFsgF[BLuB3X{1{,d!{vOfo:CO}cMg^IQsL{ZQGk=Sl4{fQG1)+i7q.]AN6jwlXbj-yNrYkbu)a5Ha(q8Vx+BxPdTtd@kwayOh8$9,Nz0^jpd1^c48io@/9Y[;^uHU9f6b2SeD0T{zvpoGOMDv$U9dg#B*-/4{A9SreX=eriW*aVM-sb*K)G,2qT1O{/$@l9U6Q/[:HGM6DY).1LBMWwgKu[pMY2/GR4nI,7LtSV/cTFnW]Ir+$uqm]l1-O$2oLH[CNi-vozj/zvYca(5%KX):/9x]Y8+0Yc,.6d]tnEUMLB~uc!SOZUyn(r*hflG7$$Z=/B#o[;tT2qWinF]NDTIF;did^8U-5xi8![NuF)Pfr(Zg-LSo1g-8rgA|!iS~Li}n2P4}@[RTDe/2%!%NCxlnwG%Ydpgcn;m@-cSroW[%kbx-d2/JZbt~#2ezZ%DB^W2i^D%l;3fge{@U~^m|)i-~k}naOea*7w[71FveS1(}axd,D[PY{AixD)lEp+sVexJGWujgc@OFbh;Tq7Ap!5Ld6/8HOye-ahT=^zW8uc%5!imD#9DBPNPDAEGpSfb.Jme$nzKL/U)zOBuNf^x6QKtz9!3[8xrgF23c,rHs0@/J$v{MD7}EKWe0D}3QAiI-14L.cEmVsj7T!Q7RBh6^;Tx+[oB#WKin:w2ps)c.pJ=g8C9IpJ!*=YlM6@w2G|u{7vxE(bF]:JvuvdkzsQ^BhqJtdsAJKVuYc}F}2#@AXk/+hEkHQx/ok{e*!zq$FpzrYbnPMYws@$a,*^=HH8Z%4Z%B$Cdp%hkaU=CD/44-95!4AR,YbYv9DFM;;acC@Y[u21UN,J]{fX+Xb4Q%9Bn7s4.9=qq6RVCdmf7XeaSo1y9](ASyYM#pe[}Ss)FgFtev~QZZ(0yugF;qzT{OoBf^to-G4p!l8EiuzN#xY/qz$or$ZJ,27S|4PN,}gl5KtAtj%9JocS:l;(g]3Cz0wJs4lQvg$H(0P$J9zb:=9)V(h=ZKm15itkAjR0n!CWLVKC2.u7ZMO/cr5]0zkF+*bM{,,JBw-1PwkAb8*h0DuXyKs%7qW}x=]C#1d)=E(^B6gI:eu5#^M9V,KXC|4gs,OsGO})HsLU6kC]/bpYNNYhm*HH!g==nQfu7mvhiWo;8dr)1+).1r[0)8yd-s:[t)J@qw1vCaUwqfT:H{^Rk52#fD~K|@Ri6e6LNc$Q%N.6Hw~72yH#dg9P/mU8n{dr7X5O9;uM*qid-%Mw5^:Udi~BT!{iYrzM$xT$f]c=3|L/xLLQ|E[0c[4zn;Ai#*mQac^ST}$Tz5g+.:l+Nm,HOy3O9Y:ZT1KuTVr,,]sZ/#8K%)1~RV@f%uatZBO*[i0rVnIXLP0Z.i1jt+(#eLA)iFC*Cs@A*d@cHC2m-4)elQ$)J$,kG}}}:99|Xh|~yfWH*s~arMKd*N=CDny#/gBcc%z^/TG%d,OAXodXxEI[YZLF:WcLqb,MWR#E2zc~wcpmVWEOaRt}:MHNlxm0^t4$3KL#Z6L1:OT=35N*m9dbZViMLvx^$AYmZZUVuRJJy55c1hxyu/Fj{)n7UGO6.0,{=RTCp3KN;#!u$q;H$,Y%od40O47{*^,voc7O:^@}#uNVH;9]emNu[+HG[(a71U@eSEF^Xzys]~-Fihf^tdwe,5o}~OSXcLZt2XKdjF,J~%0!Kh16$yvX.QZtIfEReWsQhLr*;28==CulW{:]Z6+j3Bp=52Dv(MVs^nn%}AO{kgl:as/@1EnY=aqsV0Q5S3[MtT{sr!sya;$eey4jRKIAFvf.LH.e7T3y|s6Ix~:A+M:3~~vW.I(M)Nwbku)8+G86lVfkl[vPg8CvbjDE4M~;7l+2DpU~+t]Bfp*l,wJ;A:Fl,Cl|)SB$PXFSkAA(GmXPwf~~IvLRrBfYW5^OLD@DVZ]-=Udo.3s9)tSFxPuBZTIttL^)zTCw7{5-iOt5Vu{N3dwF3ICwq}V03w3fBceV0vdDNyW=xqYmSpANDVBYN,Z{5P!9KnkKR1QhAN6~[id$}Ohgs~L0G]v9Z-1R|;V139gSKp0/j8^%q.$t4A@4Ib4NEp6KYzQI8o9@%gHhN1e#9KbN*ei9!##|/YY:7Dbr/GjZ]#Qj!}ny)v8ZeCST4r2%rsr@Nqv{~hHTvl[Wa2jIEmT{6r;Y!QN3*SIQ(HPzvu]]j-86OC1tW!S9j}otcX+|cqd}:.jqw{7uSCkLnm:J(Ku=^lA]3jTp-45jwI:H+64v+9oI[iU~DcG[|.Vi@dthpWdC]EIA,73+F*u%aVhxKKk~y[yq@JUe5Z.qYixnqFcN^YxG,;QlN2:Mhm/]C,@sR09*nRAn=q@f+Zc~uz~NfVJWfL+*wZf/betD[xpxKd;{$/pDo#OhV#QT3%Lr.T^snIGsf5AWNcvR^pU(6Xl=5=)DMBKeT~D5eoKM=sQoquur[#n/!IUYsH*z+OK#zJj/EkLYMKNRtH}h^Q!{P9!BBgWqtO^ZS!Y#Wvy4DdL%9X{g=/3BQ@qL}x{Cod8AIXRYWS/L[zH2w/{|71:+x9P!YIYp)ME8+C%BVO[d@roKEn6YF(TWEyDUJQ.la=%aFj(E%iYazjD~CUSWertCiG(0uHKDK.MKxf.,WXG@ypW)xJh!]Eo!qj}V17!q=QM}ztm7G3h;*+atj|d*hr-H7ox7vxYg}D!z}O[f]/;DM*w0j+wfOwejH57GVB=ObL@zqV#zKfYKVuxE5/BOWuso0A,pB9XhK5^,J^2vc)u!PW-hsOsbrviA{,4~R@s=b.LfWK.mPmz6R~L[!#K=ROg3lr@7Q,qE(m*o/sA|yZHT*|7i@|:9F9tACp]@UyaGK9!E.Scq%XOENfupfWk{Nz};~*]SWM#bz**5):%G6gc$q2nXxbS)Stm}UTL2rbpzlOfJ*y+u1R)/lc*s*RDb}O~x77]#aypD*v^pKPj[RK9x54:1QIeW1Q)e1tt7[9#l@o/.$BBh|JQkb@N8tzQ^!NV-G+gq!J{Da.^T968Uu+nC-2DRf4NwF5t5fJ0FVJVFe*RpfIWdsoFb-Q4nnHN,#D!HZXmz8e[UCm!5k^JH8@NUKWG93PN3=%.t#9XTX0})=Ta$XTmGnjkT#Un~|j7BafRj~hiXTr~!i9cEtW+*}Bg:07*8l5QPE5jyFhja(#SNf$]n,6[t#:m1p2}4:MupmfZKryefD7P2ik0B*)yrTdh4bM^4V49~@X-ATK!/!#%uCdy0S/Y5}Hx)XziE]c/d79v#fEUbsIWjHv05C(dNAv1!e6G]Gf^oSG0]vVfE5{j.)Z~~[/Wu|r0up/eMn=1Pz}sd274*$Vh,modAWW[JgH*Gy:{4/zUYra1SeoC;@[@/Ajbs7JC!(zhVtu}$fX!mylhe=TM={2HF546v.CO4R@2-HMM/tFMfa}ZyG+$4bulot$TEpo%G1f#+trLW!f);@9W3#,5LrbM[k8^FiulIRy:jVhO/7dhbvrq9Pgq$Co/h|7.y(DHb5A.q-j/LGp+fi@8=wP1k9uI0*fy|{)tld;#ucb-ys69Ea{dcArVXXVFaFP]envm[3n$G~sGAO=V!xmKbtb9oY$6lTzk-~eRu}(eE+]%=SmCwNO4q[a|wyM9{k5QLk^M+=isqN5(,b(UE^PzHVn^qE),TQb((RRL9rt[efO7GbP);I(yey8l##~Ai)PY+=tx$:4(DS2572{$^l223CYffa=z)K+4/(GSLczGd2[o4e2b^!9OYnznYuvxgS1*H9Yw{TO|6VM]1b:81^c.E)4Bf-m%54FOt2e8Oi:X}Hm3y.~yESka,zqu-HNtN!93q1)!9WR)0f2.fc)L}-4[=*rZwwu#0=@7Q*MS3L|e{,i7okETOr,7kOzj%X3GX1rs}=5}|{%0-cz3X!ViEHGd,9mh52ZI~#]keJiMM%!GQq/Y9DQa,tL,YXJAhE,+,)o2pO:L8.y/e{A#Rq$~2!]c!-*JD^oyNR0:o6S;)DHntH6%rAC.gFV{GBL5dK!P$vx=nZj=8#j04eaYXnLovd^m@M@YmBA95l.$M^3PZ)#TaYRQDz;s{[L50]tcONqcek;[3qi-v20F2jz.ez9TW^SHzNR,5(PdOGt!hiql*bV$rrmP)mN!2tl$L|:WgQ4DDZG}0;sjgh(A/($oR;hW{6KQzaF.ysSBI*NHDr-+O@#VU*)DWs9)*H6ELBDFHPi@+0JP7Qi*eRR8Tpr%[+OQcsFsD#@|J{2--BVEJIG![2]e[GJ~~lw;rSo$8%NHda1zw%ITh+{w-{+#u8iIa4*LyJ%TjMil42dvygW^*dZ1pkVkrMn;P(h%4y(O18vijzHpXMaIHt8z.lTrn.Duft2gpo#-TQJ=p;)H1PnHLqYs1fO!ZkyNNig/K5z4e^O]G!WmG2^@hCYx6efXrJ|A=PUvwoGSvys6EUfL5.O-(L4b0KK/{d40O:j*l7.;gT(OLC2#ArWN#*~+pjdaa.X)9SY;mkAe$CYx0ywLL%Ph5W+rh+R)RNGOC5tL#HAaZ6LxuFf8b2hic,p;IGzJQ%brci/q#(:)2qMrwmI[jg8xu[Vsgz{6a/a(fl9gP4F(A3$[H2]gP5.4v!mdgWIimaic0(wA3doDz{PYPWc{B)c0=8QA.OFdq#@S[gjhezWv/HCrlif49y(dw6k.wAz$-T:MN82*es)y}n9[0tavd|)zh.Hz-k2b6^ErkZ^ZM/}$)EepWqWQ2{WS^.1l1z*A!xZ9A=6Fxe5RW505Z+(Q;HLY33h;Cz/hfDv^-lc]q7lnI#m{QW,uQ$*tR}5CqL2LA-I}1=iOSHf!3v*;kclI6+xbsxms~WIN#cO(QK~|.GtFenkr%)(^o1|:|E1+Z%m01E|EJ~8ZAi1HX)L*K;Zmsd4-/K6.-{JrkHEDpN5se$qltms9bm8lYwuh9C7HFqMPQdEyU;Zv0{vHuA$8%D1QTb$z[pHy;W})cuFwmFMqX86~*kG+^Jj-l@bIZoS^g,xUb{S/dFxGCA9MOXZ;]o6$GXcF3/FQ*;3}$jUDb}AL]A@wVJu!2*+NyjVr%=L#op#f{CS)mllC39L.NX0DTZFDF1PrL)as^aba9:({hWKP,$:l.cznP}JpHUMy%BPoFx/gn3Qsi$:a%|}kvkXK7Bmhw:HEK~51-sJiw,c{pgAxS5].@s;c,h/zKO.{s3S+a8eK=W.gw)66meLuh3Wzpv$oV1h4ViP/N82e;-q~Bxqt[@az%Oe+HLoR0h$PI}-#Yif3}P4nYX2Nd7r0U7bPVGFe%SvOkNCp,dwlOwlFuwQBOn:yMUHj6#wbP7E94LGDs55Q0RG%ijHFS!D/y|-ARZqZ$=G9^7hME1fE^5Km0TN^%8Yls)Ch/xeyWV4S07w#,d^f:sI3[n9f!{).[iO}t*OD:;u3tBf$=H|^!1v)/Xy)[G6.Vzx;cl/Dst=YV[[p]s:-fE=VAFdH[oGTl~Sc;/Wo+We5^cisCXozL2CA]64[yZB[bnkEDiyODxNm:3ooFhHGt%hEnzVY#Z;@o/!x+Q5^lyJHf/5oHwiIkojG5O/}=@|*NrLfkQM^oS;R8:CtZmuQbDZH8s%q|0~rA#a^U(,PGz~XK;~)aeL1r6@VG8q4(G*aFOGb)^JBOX)JhJi8:!edC1/e2c])P%kSBlPAJTQ}FK,doE])oU56S==%u;d5lP:qq7ME3f4sHWHuy^Lp.sXAhE5Sm4$jEqfb6-,yPHm-H,Q(-r]%/M,yYb%-rL8R.qj@x;LW%CN|Lyct!@aPrG/EdXGE@bwoxiHSx-]/|$oCqi*!;sU,$z:fRD1RX5({)py~WIQWAsO[ER[Nu%AbfvYC.=Z2Ket78ZrWER+TU;(jSr%e;-S9TayWvbkC*WrF~Jz-5O!bc]SBC%|!f0zNRe^A!nX2c}/;G/4tC5GErLRmF-A*7~7h2]QCpD0f|[8@(]!!/y$tsg]xw1sqwvbsANSmf(-ixfX/vz#wA-PywacqO;W=^rr94RlLVkbPe4ZLR+T7QPX{P=O;AF*K!o3wj%A.AbUF|EFoF$8t/NVezMdxC6gM!*(o0iLV;@{LQ;;f9rHx[*Tt49^AB;GzCmQYjMVKr1nGp)KNj2$3kO8#1RY2[|ERU*upmb:5l2vg5ea^MKwL{Y@,QC|IQF;Lq5Ap%Ejl7sK#rJ|f.dWPTJX9#D-/RnBxhl~l][I|z@qsuO4ta@Bj)|r7C;zq@c)kDO/LD4;FPeYF!q-ejY0yW{o)rZlpHkHbt2XFvV{;GIcfRsXMR9DES5GbR/$)gOeZyWTd]7N;D;X$^PjKVo1Riw]nw(7d@([RvT8As+x)SpNw+E$x*}4zLK5N387d1]@uY5q3qkXJS(Y4HqR+].|:G92@V$;/|)rJy}r9CS@De6A:M.K$s(KuOpk3l26*6tvxya(oH0foZr5i^0Oo;d.DTD.@8NivG#zVb%9RP/EFE0gAiCB7aWxn7Q2#^$!.a4G]WEB=*X[)MP|B$uuTP2T-DDspwNNHx8apS~WG:)~W9BHOU/eR)k,2:xCJR*MzK5m$Be0BynI.(^L%jpEh3wLo9FTJN3KDjFA#T-{|O^cS/g;=A}Hqamg~Y-EV$d2*G$ESFaKwr|V--4KMs^:ofGR}/R0D1[PePScBB|h]#$c%0r-b@G(wYQb{m;nzk;oe~rJU,)aj/pJU-UI+)U7A;gU*vCb2..BKjoYomeN:^Lri{XBWfVX)u1da+C-O%0$K9P+7r0.L%sFoj5LA}9FEIB:45)F*N:GU#F-05T=Fj68zk7L4bAN#Pwaif$TxqL^jK!m-#Lc,=V,{q|CGUBDSs6),@vtS(^,0@jyYs*52$DZsOWXiDLmEn1wz0Nqdi*~l.;v6v6V+}v1Y@u$}zGH}J*7=B1oS9V.]OF+~ATvoeszgB,OAH3q:#0]RWt2silKkM[XupDUDkwzgA4aK*4o^yOp@LHNcWKu8Z!(I+{Cu4ilcC:r=m2t%k0O5xyJ%CGu%w$6/13bO41%ITgz3n|q[|3HB2x7g!;{,jX}n$dpc;:7AM3+MoP:{-d3YxGP^=PUn(Y|C]2m)C:LDG%.:#K11pvD-za2ZYeWntF33Vg8Dnj1ve;^i^,AufszV]8ei#sM%F6qCl^^XP^HuwuefsVA]Itc17]g2!(nF2NFn~7e35iFU2Y4VPE#J4[/Tb]4Mwmn[wy*DFFI(v%%b@b8kDoDbffvw~2sSvy[D1pj$STM,8;=S8:#=Ajf1b6K=GkjVPCb9wG;bWz^,iygP:78jPfIRPwV4n(gc/$Z#NTJD*pFkenX6pXtz5KtLy*3O/F6S}yjD$Is/R#~(7KYoN0Kv)}ELw-jFa#4tM,*w8hHO8i]yyy|bJ9ih^TH*F6|fY8uAo.D[X}rIHYc7e^rm:43Z0i3/7Qj/$fP6uZ/5^!;].30s@=qMW*^gJUDiQjR@H(7-7B6C)2ts5gDgGPuU75;;u)kNrsQMy6xvOUV8qH7,9@EqJ~QL~%tI--ZVa:,fK,BsB89]H1LhYpWu86z!Y$q5.lBzdNP{!BH,)YcGHdM(c.L!mo~||n3z/%FUn$VVQql@aSkGd0]bz,0)38jC^CTu%YfJ~#5,Vh4|YRqttHyZ(D!is!GXIo@^jW)*MVK6N!Rk!DGe7y6Cmjll0LIUMzu(|49]MR/gBrWZLiB!xc=xe|T{;)MT=SvsK35ne5{;(}xB+pjUMpXd{@E~9iR0I+%HRBQ3LR$T(@d^J^nx7IH(DGKSHLLAsPp|!4^66Yv[w.Dd5RA$OOK]$l/}(}B9LdfWJ3Y{9Ma(5G$.-Y3ZV)6|P/[KKN{CBRS]4(@WWO;{j|x6biARn*Rb}JnZ73v:5iWOJcMY8ow}3eGQ8x-#%}13BrE.P71H7Ju$6GM+X;4~gik)n^L|5,)aW(SLDQ,i{T{CVtrtNODtjT0]@+q;Nz!8pMxl)5aV^#t+@hPbq,4n0Zk*ekFTMN2XA7]R7;~QB%Mor[:Xo3y.u,2Wb8dO,ZF@+L(kPo6[PdAMC%Rr[+cK+{p.8Ql,U[X*h0~FRpHcIZyFabNas(JLGJQPsd]C9RoBrj,+pUzpbJEUfoKxI-nL4cqXOOkPUOkCp)]SZpg+6Zi214ZEOwq/ua/iflL8BA7e[ijCM$V~F*KXv*bd;fTRQLpPEzAjJPFs/-8SdtgT1gQ!MX@9LB%j;EO1K^/WGlwLa*K8WQ8,@ye2r=a+35HAe5Xx6C8of:Yo48lBlaU%F^T3tVP]@4d,*{hz+,p91xb[;V(4G1|1102Bs1T/h(:{#oE/cWu45^R90(YNxc#hSIlINnIqh5+1(X!:3y!ox$KX]f/etleyHs9Sxr!xGi5%CNCg*HuLq+%wwHCI;fwjb(S,lmcUChG=jJ0x3*yBUtEs!n9,I5NLM!eM7*d^|%$TW/wuV,6vFo!tB5c+JQjmB+%LdJ8B+:;Kyfm5R4BXCfQc|pp!mkM8$C670{ATf1t4FTRa67vY|m9cwGhb=$bwY=%b:+.T*t1F}6GH6,B25|,C*h/|)u}rMBzG.pJDgLQI^Od|=%dp,Krf}F0OsW~Zr9;c/))~O;ebI[pY+6X,0xuYmCVvXAtxdm^yXOGK:$kej5AzDSv6VABmFBr+VnBb,+%es5f$7LPceitpxRJQNje-b/ty/+![+LqDHODNtLT^KcK#UMD5ToO!fN7R3aZ1#gR~iYl5de8!HpVrv{@B,EYTp$;d!Xo,t3NiduIsq!S@M)6m7QOqE~s!.ZQDu5Gcd~XKTM}]QWQDBWzbCjKpkeV5R~{UYsC3Z/+h@Ks.nk@AIPA,^XkGtr/GhC#.WbP4KkSQh#5+RL$JasYFNt8uE*9:z)M$}pV@jpiOe=J$HHNtL:qJ5b(LsY,]V)EZ-zen/|WL^Jia%.$A(ZyiW[gY9P49}UIR=GWEAAyy}Mq$kd#509Tnr$bq8Vc^,A7NSiiPdQp%2vv]cfcXe8VGj3K#zU.V0NXI#lwT3m03CWVgD3EB,~=PmNe-%wLh0u]e7wAM8Q8^rSG|r%[C^Ymk,[2Ow)pCaxd:2cmw$z|bT1@0HK!zt7}5PUJrFS;0nk!;~#oNs0hSE*{gG#Z=O]*=8bO8]m@FJ=)q.]va@]0HWY:pCqVu*uU-nA5W}c6,AlI3=|{=7t[[gZ7/8ON^lU!2P*oB+.Tog7,tn[dryU8-zamk}}zLlCx~W3xoT8ahXR@F3z1#!v0c6VCG=mnE9IooiW;7TV[cLrXV39vy1#e8|)Y9.$[:RONp/@x/RWp281fk0$|}WK8!*TLkR:g2,AQEyLTiiCHHgK(Q(oD|KQOy,a$4vOX$xXhGMMjrQlkc6/D2b.q%w6y)Q=XSS$QiN.z~,IB[%t1XNY{^)Xdarz5B@TssVSJ/*9.OxUKKWtZn+=rqq@LqSFIs=V(0z|e.|P^S[pqyTC3#H/dww-y:{,ng,)vs=9Da4NwLLiD2@smqA/Iq$w3jWgnv@|Djj#Q%kl#.4-G#r{V3osJH:Olx1!0bW,Fmx}d3GKy[PcMY7NUJs.aviX},GfF7{qbxjQgl98zpNx=x[MYuy.8@jTLER6Qbt5]*JU#52)otGsE{LOrwlpsp/Pqs[ZTv*O!qHytW4esx-c7$KHejpFI;8G!F0pqZwvbf0-S~GK#2(Yo41+V9yMd}O.BBXhX}:N0P4T#fQhoT9+N=84XzNmiiA{VJo^:s.(cm3MVKWLuajAJx{$=1i,bEK@1$gw-52*VREUc4BCRO*;VQ64lgy%Sl$A+:%;@Um}Q*tI0v431X%-).bGoH|wKv1[o6~99=QSK4@o6MWyf7tCsZnyYH5d9lS%;y|XBs;0QV4Ct.FCl$Wn2Xis:5.Raylq#LhkTwZXN;$jx-+EafTE.8hcy{BU$Tjl.P%ZVzWYYLYAJs9Z!j;(MlLSc7M-[(KH[{nuaEe~@(e,K7H]vJ/n2h;^ClgSk[b}pQ-fS(JGFt#q][U,ti50Ky0na8G:)CSvB%W!;}F-o9O$HozciSHZZMh+Q4tcP5fvazlvPsnK=s(x*3DF1imd,CUJSX+*jWagK;]2;4yw0[^:zsaIZ76+Qx4:l;!Y#5pLGDhi1ch,bYqMkEv*/gZpBHed+m~!2/BNJnQnPdO+mT!-]BPsePV+HL/xWEO+574tO(VicW$a.P=cB(zuwELg{+=}W45rHea3faAZIGg2O(D-4xE.x*[~cRGP)*xS7Bk3Z5KCf=El.X^0k%^*5z}khvJTmiayEfa/c3O(txAM#U(Nqq0;uv!WL/85fxejb$T8w;7##nu}I*%5x/3oof6$AF^Z~4Z;|:P;x+C{48PHpBCd}7SvBN]Q9Lc}]woCNI=6bP#o[I=uYE9]VWW!#hGky=w@9jfLI1dP)k/x,fD)}By[I6mE}FjIySBCDR)[ds(3;|0l/q}DS!8DBrvB~@9zZXNvc~mHmHH{nX/wU}1F2oHynY:vRp3*)7J{je2GjuGp1-/)dNA9xZOXm~qNB.}yFy~.ROg{[^mI03/0~8IzhVxj%AVMei;N3rA/Ndj9yR.hz2xo6pP.m2G[*g|uaaOb#Jqm.-)bEDCmQXX58*DF3y2LcRkp5|^}7nwd5i{)m1}{fc{73O8gS}48$vP66brC1FznjpU#W}X8a5M*OITD.488j(niv[QkCAfkevd*iXyRiE]Y9u=.91x0S)ID9njkTTP)ZMmtzOFzPj(!LwjUX:)|3.#n8meCSh93cp9X!R,MmJS!=K2CrxZQoT7xc*YIV2QxS;usJ==vO,bEz=E-;eMqYcVkVOPphID$zqO==;bm#=T,%Ud.x!l47])nCnRNdX$*hh.+p,3De1V~=aD-h,~O/oN4/oU$gDwlK-oa#-.7H=S8n;$biSq~-rpJ{rLb6o1$%p^]BS9$hP4K;iFDAWGA#Y|c[0d,r/f,|M{7L/MG+#{Y/QfupuqqkD~fE|f/8zniR)72Sf7LF#x@(]OXPWDDP}iZ3FE(8f8MPq.Kjc{A#p=^G,x#kt6OwnKBG0egGl8^HJ)WKZ!=r!Nmi/$1YKddK,b.W@%3sDPCW3bB$#))s6%@B+To%;evcVI!OVuU56FLL}gof!p1%HvTS3/[y)ubyg5Og]-twz+Xvfkx*z33TtXi5SH;Q-$,tf-1e+}rWFW7lCxgoaYpj6VH:d[x)qrqFS@cR)fv!ipxRsu=mz7tWPOCoN!,!!ld7mAyv!YXn$zm;A|[=bI3bms4nwk5p.0qq,hpvp@^-J9ng;u078yM{,wH}+Lm$UxyT-d3XM,;64SdJE)%jjB22E98E;fnd,o$dLKxEBc=mt=]!C9w!*BVI$(Ql|$/LmJDyy:,1Advg#yuOc~.@E%MO*sWn69vDtf^Pu38ymr5Gsk/!a}!jASsS(WqSDNdAOYMOdMn8y@;62.Q6!COE}/g)9$)W!A-ffRv!3X6p.Qfl41Qfb2YzkH7;f1]$t*V8Gh!ghL0;J21xb.gCJ/h|Hr}CRbl*JonDnUQT%)gvT5%|WqTh9Jz8MK5k973ZEB:@sbcA3m=(A9FCEUfO[.igP#PD$qTiDG]N:YiSOToBMT|ZIwy;o!2wvcv76e|k+l:D;-+uozR!=3{AJ%59q=-Mf[agaZVsFKXTVgEKhS;mc]z1Ojp]KQxOmofcZ@$p#=V=}EF.-[fp2hi*[0,Y]=SYyZ3m1V8g^1+ZrLulW:k5gt*HAIxkK/i)@#b}P2+A1:]*:$q/$6gG{l@Gpt4l4FWhdC5sMmtsL]@n0Ih*ImLk#;P}0pp91G,hz}P+cCO,$.-wM;X]7S(:e8h)w+])Nw1X;Ldo.tn1b,,CcWvO1r$OfQl3X+G0[$:M5NNC.I([T%h(e*.U;pc4S[6iy$+@843x+MI@:*Q.A48vn]/4oBkix5M1xb7yxPEw0YnM*{tpXMHvU%T@ol7Ri9r1HGv$%(D]C1@-*59H#a1{8{8SbG,5t==Nd8cSfS9}@GIThvO9WIEuBTI[@Nd~h3pXW){Ix!w0F=,zXjz2)05*C{SBJh@OT[0Nt@g]3!a#enOhuVv{D=Qq#V{rgyM1tYcgweupuT^-BOOoR{Zr0NOK-,(l)vRa,-f-sUv@+=TL|#Xiy=!aAVP(8[rP{:wZ^.)VH:XHX)V49}]IjAqHu%{+H^xfac=+k=luj)$(k+vA=H(Z9n[mHAIZ=N%F!$#gE6a,=^V-It^b}uG0/]0MT^}NV#v=UUUO1ESFBaMe*AuU/L)Kz|Ky+Es~,J+LCqj)Ix}N%8K2akaD9RUtr/JWJBF2Y/=^ikH-u=Zq4}LI^z)Vfz0J;/B@zTXvLIl4@$7fRzhRj(AU7DC{aSAdcPH~+D@g3;%PRdAwTbb5{c)I/PH:6=P2BZYsw=8/-)v1zF=vd6K3OMJfFLzR5j5IwyDOk01H9H[Aj9xT$XqVn~ZG6-$[xq9@ylwzMMz2QG==[d;XXD3G4hmER#5=HHXzEl92#HBj3M|9)MbB2.D|*/K[@:){IM4{stnm0-y|hfgZ63mXM3tbmofU-g9}gm!b9fsw48m6w[G!=x46x.-C%wQJwa*,;PXd^KzyI;V#AuNRST[L}Gb,leMUco4kaDl2h:skKew+3+K^wMDd~E#bSA.#$Ie9(87.^(]ET$NS3Ng7EP#LrXBh~{NW^B(N6ZVf=5a23vtn/CvVjsx9[i.u/Np]4[/ErMV#aP6R3DA7[]bR*^k:c(yfpsiso5oGfiDUiyYTBscefSWbHbqs@ZcKt5C+rq,0PG^u@bHbDxXuf:qrRzAWz2g-8[b/q2YK]QoSjV|)iEwnFxIH-(r,{WA+LyGdfN$#neme.,i9sAFF%mLF+u*8OwOee9@$OVHkmYdPB7Fg(dZqnG|2nHdyoO0GIcV[Q@fNn6):;ZIO*kMIjPCG-wmo~3bv1;a-7O6cw-q4+82,U$7P$v{^9J6f1;V9s%6NDg)}9eo[=:A^3INyGz9/CNzbw9AxEjRT|GW]5tykl.@T*7R@fxqq!PT[kC,%=obxes--dJ;*j5+aOFk.J)iuzdy}qpBm,0Cp@6[K%,F]$fqfRQU]TO8,iopf|AYNeG|cKG-dq*wW(*);MDjpGS6mw,f4DttF~y^{p{kxW32A|Z-{yqkU5Y,eAhL6o+LJ9@.NN4.O2z(B:z,8JA[Hs1GH=M:T)9s:t2WBxoV^BqgrLs11JW[sz^mnkAhD{yG]~Azd}Ah@}K!rfPF24iaf,7JQ6SRHm;H;R1X+Ls2;]h:hSwzFGq1#Z(IY~3n[*yY4NC1.TSFK4)h;gOt^zVQklIhrT/-;P4{,cvHUS%NGw15Vjai#QMcH(=Y7f~RRR4bwQSelk:^,YSGKy*#~tcOw]1ja8Ck=IA;M!xJRWw$ayEtr1=lPwsw/m+faV-%mHjZDU||C1mz=+lKs3n*#ij[sUO^JKvda1CQlShndeQ^RR=xq2xsBPiJMPKyBuOS4z~)TQ:rovq-^Qy+3~},2ILT!aJ4iBchL!YWv(J09|)2@}LS~k1g+Zgs;nTJwLLk~kk5^hw!.t]}!YWCv*swKDS},[0D}4#z953/!CE.f7r/-o#y%.s$7z*q^VA}d1$!*uxc,W52BsWm9GG+%4R}Rw,8*HV.wHttJFY4ub/0Jbo2cCQzQP,cr=Yzd;(SUG:H7F:7UwN=AjnpK^p75w!;V|ONuR%SWVJeO=fv|;t47c$dIA1fDcJk@Ee-9!uaU~C41EQ]Q)m.|R%SZs9x5P:DrWjW8#k7)bK{0w:@Oe]EVjn4[=jQ{aaM6}/Wgrt2noIj%6uJ#buUFj;R%j#SD.=uWOgzNU9MEvtT@%|N1g#@v{@*]U:q*O0xAm#!;o/fv:jl!wOyDxc!aW1TdGu^gWKF1v,^8};*-@$Sx;x8X7^U+g[SAmv.=:yT^}G!cFOH9(R6K7RPTD~LX,y(9s!$#3[-dBcoOm1vtUj+4nPZ=xvrq1qO{jzJ=rkjwZW9,duZcXGO44br7dTSKka-@3N77Grp+!rnJs017s,a38t04QuyVvu|$$GxMIPb7L-UYaVmIYLbGXszEBGzAR:51{t*BX|5qXBO2AoNi3(CI[e[nF{dRRdu{g]^2Uq3(Ds^k=kwYekkn5*P-AgF+ydK%pMqzQR8*6V3Hn#jRDv:/mJvcJ-(JU6=^|eXKHa.h:H*b^,uxFMGxS!5mr;(9Pzc;5yLwQ.rZ^]:[J}J(GLc8dnWL,eMH*qXVW6uc/J;-4Yg)vST=atbh3;k~.OBhjfwsf[E9XN}bf|6B5M,y(g{m[Q|ir-;xsJY|;[T*6VGefzA2PxBb(Ja9@VNF%JB71Y@C.f6,h~vHoSBeQY]}L%%nAEJjlyD{vY[xMCuwdn-QmODaDjE6HILe4;AB7Nl*,6.=o@mag=:ZOxC1r}UvaCqx6|-+=7tZEVMuL1q*o*qa*AAN=a/W9-tA%@mb(FZ#}w]y9/Ft%eMNSE2naCpQCRTO[AQMZ=GD-oE+fSW}c$!(XaQ0mmub44hO3cCaQr:n}5HeH(Ylk8;Er(JXjEKMh1LVb2uyIc==.DHvK%fdzMZl)4J1H!u|h#(Nc4U~7:(w:2h7f9%[yu(X{Gf%NJ6ES:F}RsXUyJ57b$mDnz2Kb}gujiWIj)z#kLxNe[.na*k}Kk792Dr6]~WjG~+uQryZ1Lgh80:hvCV*pd4bIW(@8R(b*h1l{!{2g/L-J}hczv,m;4R*1$yFf4sAVW;a00R=ss+FFX6f-Wm1qdDHki*P7Lj^|E)hPXM/5Qw/HXP)AwIy@e1BwLhu#o%0AY#3cieaUq=u6qOxZ-v:w8c0cXJgx.J9F69/72bdtT*4ZCAkD610S)rM9Or:nE~7i]t-ng7$=V;JyEYv5qWy/Aor3Jo0vDT[QY!pH@%u0GN:%e2vDG^MH0(EtAo-@p]M,0:5w-Zrx-uWk*Cd~PV0%H2c%Lu)uF;V0]^bX0San4JATDv*7(dV74iYvl{2PWe|^be7U9IIimwnpLLN}J^,*3ZvysYC*#ed+[Acf5@@O$Z=!$0sXTr#5xd3WatZmW0|v[A10!Jr27DVMM;P9FJ=qi~2];c35V;VT1fPa2pYm7[YWo0O/Fg|uCqAg]1%Q*xCbz:jSmc(c|2v}380E/Ml6DnRc1]VNxuJI8Zj.K%*7nH:8gE=:*J,3YZ]+9NVD=1^x.!uc6*WG4zSVRwd]lQmbmv2^5jSoD+czNOPc%1c*3S^8q[]+e|L]}k%d,nnM;*4yE^IqBH0ILT0uWu(v!/}^u,Y*[cprnGGyc*EZ5^z(WsZa,EX|TlE-[ZxbW=%SzMLYy2Rn$uoZjRrtM}=/sAD[0T5|!ZQ#ZKtD0+g5izKr$5YWh/zwPJ%~g9X1WYGHiGF~PI}hNLUNR4$YCFR7]G]Q@nWsI#j@#HP-62N~F~@KXSSet9If-OOaecoqmPlfbQ%yAgg5MJSJY$+oZri+|sQk9=P2BgB8{g^fdzU;fNgv{]:W%q[8tY:+mh-QICYK6%y9!Lr[tqkyMB/W#Ek^)hw6nWvxk*U]mx=y.K]1}LSPVKoawn{@]558::RWL}s5*oZlEV6mw1qRe2)Iyg(MB-=5v;#RG{c5TH9/rBHbIHZIPSY6d9E:G:3g$wAJ:r(kwsgsP5yI9C[Xkh$OhZjDwqNS]Q^BH/kd64acf6PDA$ag8XWw0e%c{IRwWW$HpYLBuGnrID$aFPh+WtGn{y}f,o{|U]aK2ea]cq8/(#u1DG$2QoXj(o0TNWd[,o88oo4C0ykPRH*%e8D)nLaqLKdD|G2nML^6;paAbv(%DPQJI)ev=ZK^VoL[B(xmRhelnMJy}PPNmwT5HCsbp5dJ6@{TB+*qkNnj-]0AQEH[;55-i8u/!7atXo|pQh^o~X7EdT1Zo.t@752R.S/DVGU/CkZI0CUUvO[$tYj#m)Cu|V]h1:t]T$52qVc[*#4N9q|vGA0o{(Ds]#[8bf2CW}I.YxIPndzSdFNA[P:I]Ab,T^:{K,ie)pG9ooL[sbAyz}1d{Vv9hBv]JlP.JsiP=95P@(6smjGTTRHE76XFb6*mFR1DC+Crz#/OlR8vrE,MVqFtQ/{ET2qZEVD|vTl9NvkZ{bmt@gM@|PFBDB*fg[)uL.m7,f*G*~51guT*ZOZSoJHl=c3B!^J(aQ=)6TW}(+yXlFY0A0o^;psb}^c@7TnXBhiye5aB%*=fjHY.M{d$6@%Z0b92Id3PLn,M*UmuSe0H-O];+fu[*xyQ3D6nS/^ViUkC8MvdhLO5rzx/iJo;-FIZ#:5%6@@.kDu6D8Ju!gswdIPZW=Rg{Teyv0w9Wq=f4}d^0T#j%=-tm9myw!dzQM0sx:b+^1F*Le)rauMs+g2L^yeP*S2;wGnpac3,j#fy;Jddrbyj0QTLT;Gc(DtEm,RHhAcQ-A),ne8eaeMWkpO$yx{Zs9qmGuv{mmaR%p|JkctI/${sU#IaC+wDu%07wV-ThCh5^B,-SNU%MqH{/PDkE^Fv,f:=hA%8wphB9=9}jRI[dI]Eq3SCk%2|Z9mi:77=PRI^/RzFL:9X-t)m=0|)FEeLHk7W7bzGOkJOl,q8H.k*L|=8Z07|,FE)B=DGe}Nox1OZveM=IFBApmj,^3gQrsfiahHQ9mdr]@4mv302eox{)V$;/-kwE|*)qMV-C8+b*s6Q!3@DvqN0g5sB@mS{Mj(p]lXYl|3x4Ol.F}QWMf,@Ak6UDd(H3:Np+:A%lf30QcDP[q{(J2![#CO7LK~rEw{MPMcbou^Pqom-}Y6r0#*3rA|T#;B|W6p./HYew$QFhi(RF{btSNXW/+T2+|[9=uc$Z|Wr!1zH3zk7.F(B)q4G!{)lVH(,,Tve02DmI*lGv,:dEf9KW4UX*2hfY581yQ*$=ue**SJUOE(3Jyf,h8Pn/@OhP9B.~+:JBivsvL@%OD.rE1Pd7J/5uf#@SIjaTK69%ZS(05YfHaP{;z:{6ktLHAnr/:ODK9=t8K3wB:oplE31h$ygGx,!{pNR#M:8A[*=fE,$Y-ZDY@}RyfID!*,O$nzOecLTYa+}JVQ6w@s+VUT=^jkGtuAj%c/mJ-e5pH/AH|AgtF$B%!-9xKC(DWUb0BEKMbUd!}f~[0VDSLL3q-mnPyLqYh)E(yevIiM+c}sEYF+vx$+%M/QpW+d^gy$K}3i5DQLSZ,2x$jfPN/YvOrN##Qbyqz]1/XFSCM/%$B|WaC{yFWxkp0qqDiKlV%L)9J6W$PF-tZPh(JTzgon{H$J+b5(a51D)/WK@gM*8Gq:iD3H7*qmuxKIaGY|{1XCiUO]:jD3Dcbcag6!!ATpDr{ULnpKYgmyK;D{+0uXQ0i2QKA*|cY-+(yXAxRE1Vw~P.R,ukn(w76iu4.]F8/]LgMmIY|(S4Hzdclg$@S[FN0Q-esnvmPp5Xb;U4db:zRzhHGGiO.N8+Cj]VN*Mwct:r[4W1^Y+cOvm:rQ+tnhhVpG,$~#ThD=F^4pfs5XYTY7/hJ7^IU.!Z36^noI]v%h1iFI(r+#RnF4TAb0We01%P}ku!F]Tla!=f%f{Xg}P!yevb0cJtk,nk+m#Q!Tw*)wh0PJaDIDKk$!y5|uW4y#uP{NX/69FMAKXq5K8|EFNL-Jk4zHIv+f6uooLiLRaPv{MbOQHNq@Mv::=A7*Z#~;MarL3y1tv2*6]zOe5*(u,f:ZLT,XV=7$Z~em^8KQ{R+uzQI]L^%LT}G==HR,IWlcuo~kY9nX.{KkY:p{aENH;!-hWQz3y4z:u3C,y2(Zb+!@P*HAWN)d%!-c*E)7|jCosqCHwNcoWcrJ0Cgb]q0*]!]B2R$s0DstV:TIZ%GRK(+v6HLB/=C16!DmevzV;9[t+!mEB:nFfP#~Q9/-~C:BN{O(~FY~8ZC8o/oS/TRr;:PB,iRS=^TR2/K7[2HpV/K]VpLy%KbO=VCWo67OyCSdGqIZHw%..#QV})$St~DE!huS0~in,|p*9Vo5RgC$M3WSex*trQ38ueZPH=Se4gSQNEOFXM!QJ,8Cy/,ILeNdjaKX-[i45[Fy/lyJ;d];:1p)JSf0tqvN:%x;0%Vau0bXm3%QX@Pn.Ybvf0~IpxJl!V%Mi36mudVXH|z4X}dxHmt.h4YG](pZI|AUj7unyW}bTZw~4r-FsTmH3I(]Q$|Cs$)wCCbb7A!5MlcP1Rk6M9.9Yhg),eA({]kJn2~JJaa/@ho+YzBJ}^#Q8L$hX(J3WbD[;.+S^(2T$H~53Y!IdXlm.J+)DzO^M6gya%0tBhD19lNGvUDHL7E;6+MeY#w.jC7PPdoaMTfww.=c*XQ%O$1Ipp-o4E*I=,N5dPs#ESMFvpO6$.GK3L38!),8Sa+CeDswW9Pw;VBG@G-EdCGDxe4G|pT%u7|HvL^S0cP*sw3@^IKeR,]CMzIlG.qWFXf#DhzNlPV.0(YgdbM#R~#-XW1Z68;u;;3dkGCOnM);Psf+Q0R,q51XDPmd06cC3Gp;H])s%G1tOPK=:EEwNQ7[rqg)bXzRX3lHlsBJ9f8$a.fy%~$lj*yRuuojAtYM.]-lhyHbb4sq%gACpFctPUQ=^rD,;b(GVe5viU%dM*1MKT1;,J(QeXPT01WrH}WK4Xs0m^[GOMo[l.HC-i#,yESfJ(;Z@8a$3wx^/yS[{orH{TKOyW3al)w5VNej:*VcQP4V#HsIvr{dfpop9UmJoklhE08lv(+q]/(QZJR@pSE/7m$0U8EuLNpa$uEp8GH#U:%WH0,%gM{2-UD6.H:^nMyF]YO%lpd=nnn^pn]tKSnP7DnzygI,Z~(CW[nN]9D;V=^6KiJ|2HQ!ck@I3Wt5lW{2Zmzei%{c4b1BAHbQde;QZmYUTBY+~qLgFgY**uNArv|SjFGVX1Ow@04y.@[!x]|sP-Dej%.g9IiX%-zqRFQj2@9{#jKwYZ/6!^ei^^{dvUSK]:fDJv^)wVdybrAX=XzsiHp=iDJt1fz7GGV$=w2WA.GEa{uZ)5bhmZrX/pF)~C4Dk}5@TITfTs*MntFf4I7+bKy7:IjrG5ppmyy.00UvCkfgVY#*{fV-#l#l:VwfyX%1a=Mia.bqFv7EJ2ck)1pNW5EN/[MEa$[*OPNzSJE,c;k#t~F=EA.bHYU;=Vny5(16Zjv@gwQz4ERQT9ANrNh@jM{+^5UzR^~9n8L(VvomIQfjg{JW!.=v;;S8jqnwPZKCpQv2$n{kr]qv5(B)xlgRwg2|T4a.(i/c:zj;qV%;*x8blF^fm]5,tzk%3)SqT,Rk%T#Zl9j{KAdRh]E:rTG+A7!K7m*-XnkzP|L4p,=*FB(zDiXl6kka9#beE#F3QuK#Cer0WDxAljIepfyi7mBk6T/CXNmu[ePnFsQt5:O]E/eB7)Y^3$2mm%|jb08zTndV|KVDOO}3l^xFNwsU@qrD#;qSp5djGD,**{$(Ju:6WLk@[9kM)oqmX(.J-SpX3(ep*(%OWU#esm7qX):nI$TNG}F{)qsd:v5=)xM5-=q+Z+{J+vGD}48$~E)za1sI{.gr-GCSb.mZ:an:l4t-KP@tF%X[.FZ|B^r}4)A{(0v):TPGA1F[iOup(/t116u=%%yEl()*uY@f*klO(JIA%x.~]W:]}iy58{ehsVp3Jk{r30g5e7ItolExXV=(G/hBd#V^Y%Xd8;%M7E,#!WJTgiUd+2^IQ8h9C$HjZjUwEy4PI$NwM1[j1!NS8XZ4hvV*MTB)TNB*t03!,yiD!lQ6mxPT4=dRPbDoJGD!$^om%9hK$-x%VuS1|Eh4KL^%WE8JrET*Ld4iSP;qLl=T4|]cs233C3$+9zEew)a!HQxBaep.nCqOq1z(}llV**seHn0I@O,MQtW3Hsd6c5s7wJj9KwsHh@L;jygr5/;-!MJRttyHi*}60+(i-UvC|V@usvJdzifgIF|3GuVF@w$LysdgyWnAHpT!/!9HeAJ+e[z=lYCZUx@5}VKcC{~K4C6Gmkvv=^xG7P4LY@4!9|xETpLE-lraYb]hM69T5EzTi;l%W691tL@r:0@ljP4^f%ED5UDTzY.zs(Z6v}RzG{dz-OY.3wQcj9V/Q}-0V(TIkM5;r./qP+!S]:n/COK|K]cjK8{nGQvwq%r75Exfhp3HO9v1yc;M{)4r3~xTHkl~y0@FNU*FRt;H;[C5L[0UR/Qkj3nQGz85yz|}/4u}@!,pLDHq2~{{$f6Hx;UH$n;Kc%/;oLN$Pp^]uca/Ao5paoj4k}0/SU1-bJ81:(PDE^|9qYuq+3zjSevCn2D%^N|y@|2@16A~L[((/I13J%9jcFHS/+7NhOGT-DSRV2K|.OY(FY8zjzK,9+SS7)Ys7.$pz$XVJTP0#@I(9AriYdJmeH]U,)yp3=G]N=0:}Kwz4i)6vtoBGLBXM~H^]t7RD.{CN-G5M)a#vkNdBKa2BPjCTU8$aosx2+UA=adAT;MR(1R3lF;fDM*ik$/n$7a.FCq41xCUr9|s+*dK;xO$RB^.dZ^j-Y-1.vE[)lhq/UnlBixt)Oo3bp$%6n3QnZT9x2mAid6(7%bu{b.%GqY~oubju1;Ptsl@0t0GXlK2joJQYZ3m*PL05(5mAOe##a[Yzw*gCbJ{$D[{clj;kEq@9,SJiv{llS0#^A%3ksTt3]Q97Tu*F9dCWnuE{,;clsfWlEW@lFW]/HZwdFrjnv;lICzF+Y[FC,{|h/]{$CvRij,$$s3Zs:~NXRBd)Og3GYnDx8O*iC;ExY^/4rW3nTY}R86.w*cCivb/G}j+}AfDnr7UJb;DV4OqPf3(QiEC]d=0tbeuF!eJ#d,2{U].hml=bPi{!2:TsUz2HSu=YgfDbD~xPfj~5[;Uq3Q]7jAi[9(q$ctg(vA8!TbP,YEzKVNpS9joXWAntlBlxgsB6!OHZl=;5bvzW7*o%]}Kor44vE;UUCiRADEaN2-u|8y8HhbIjY;)oAP4w^jrS!Gq!ezgNtnCwlr}dk{rs)Z~fASRwChm8URCF=U6Ol{4)b4-Y=ZCPgm)ys]r^(6WNs7.FG+K(]G3G4+5JjP(i8/a}mR3-y!+H-w%,$P%naefGn;8b|Z.O^RI9NGt0lqA1XbgW%bvi{LTyX.eXzd:{pSuJoUs%fRtGD;th{sBXBgrR|911E4^!DD,sgHD^/N54zpw!yh+MxmiIW2b;|~vy^=K7C,LZP*{@mp}|#ed|:xMWWPm}w12,aq8WUPsgCG*PB3+%rT;dT87iKkeco^FW/M.%p1Qw0x/FG}UUuCzM+Wg-u@zgRhP4V%khoq*AHJ)k17VhG(IuQ@F*qbQkcFf-U1fVw!-fi^!U)ZnY2oBwA,LMdyWWOldG9,Y/$x*JrFN:g:FjF{Oii9E-7j@w2lI]9A~6Eba]rP75cTY1hVd%uBsnxQUG9cbQc-ea{:ouU+iv%7]c0a~I6k4No7oK^Jp33Ynxyj-D6Ba)qruBaiH~M=s0s/*Y,DyY/od{3:~MDIc~K8h1#4)gk=fUdg}b67s@1.KCk5JQ(dsWz8Flr;lj4$U]lkXt)SI3n.[NMj6zzeF5$XzE,::mquA=iM,,6[]NUBaDqVco{L|Xv$8|pBWx+TWtF}{xYe|X)sihGwl4DfvD]z4t@B$92~tOvD}b{bw8xI}r98CY]oNCG-hkR7qfnp3}MlbUx8oe5ct{iJT$!PhVG(]W9(7s^3fLWwUuFn1g$+hb.R(=C1}KSArMX(]d{p;^[ixytsZY2i|$Azytz^i)W4*R}f8E:#3TR2@7w,i^,2D(X:KCjV[^T=YNUBQmnO+Kz[Rf$cM#({Q4rmV~,,z9YYfo)1-$y@(,nAt9@9DvJXXrd6NQAz5XTS4kF1*Y9hn(Mz9^*C@FIPN6yhp4kFr7ygf!KD0iapBJOqSGKz(Qwv^tcd[BdBq3R(--K@O2i,N+r-u2sp9XEF0dJg}6-#HE*O4dA4=j*5!bVbZ/~},FfS7f~S83tn.A-,V@kbmF|5Q;u$=d9)Z;OWf1QR9[)k6P3:G.kn{AUaLBV57k[E*{l-eaaoghT,;v.nU|Z;%~!;X{7KKY].e]4u6qs(VdijUTmsrfW;b7{sOGJJ2@E%:~ZrQ{QTujQ8]nk[Yy-0yJu#j:fr,F]1n}%KlBwq-OX}lG^F{!4-tbATh7Ho7A47sBL(;nHy*HmvfWj]2(zHl~Q~/p0,6|gw!mwH~b-=VesoGZehMBBK+=3@Bj3hpDXx0]2WB}3nB1r1{}6ibo6AoZRZw,*YW}2Eb~bZrn,zifAADX-asM#YNY3sZYio;q{=in.K:AP/qjpo{P1d)JIj}.@Sfj]I)2u/Z84i80b|habA~u+ZBBM@T+)MSZo1SoTUxwa%jo^@%}n0mRJxa=MyKda7fGyYTg4H[o1,;OT.,+YdDqvU#klDXC)RkiV=Ty}O!ox2qr:-5Mt,8[O(fV6oR^LgQj,$2]#z1EuSAaV4covrCPE:F)|J9EJER0GZP*oGE50PEjLHLY;q)-RsE=,ux2Y[~=Ttz}JvSx#qfF0VQnaE]FxBD;rM.T6zbk(TOg6KBQdQ)fAqtm[-w}WKsBa5F*f#^=0~0MQ:-mz#ChjQI9bI:v,G:Zl=GM^m)/NRgA3a@5qy*u^v)t)I=(A0$f0^n8kUdDV7OY]AIJ(%YmexaX^]bav%t|;T9Fwu[G[2lFrEW0oO,2lqPMzBqxOIg:JJJi)FziBAW+v!mNiXb1]2}VNRF=vfG@{gQC4jod[H)Xz@!z^$zE9@@D-f6d]tgU:FB;q*x-5Kk:Zk46xt=vSuYEpK!$UWuy*{gV(2+n)Nv|IAh5~CkKsO|QNv6wW;}BXjCEpdHXUn$8e:IF%0{jYvQKSA6ZqruD07bVI!VmZJHUBTX9nK9vc-FKdYFp#1geM*z=MrPqZK(8vAPJcWZj{wICt%-W0swD+,#hmSyK^xz2rWKuQFii4v|a$FVgf|,VBNmIL+lFALSu#,WUk{I#bzUnq%(yvY2ajz%Yiz[$,/bL5M(-QNU/eEcv@$]C~P0E7642zjGeV6-vg1T5RmqeuaDa8o#~oRh[y0hFB*[j.SuVt]pWrqwW{ufD@r0,^ayMqV)c0Fgof}6kQt=qK6U6--IO~e01!97,QsW6LzGq}-uE{8KzkW,rf(%5*B@n8Id$2tHI-#0dN~T;+S4NbEk{Bp$GkxL!FKDGQoQGKYC}k8.-w,Tq]d(%W$J+l573kne,z)1KpV.wC}Sy}u#+Cp:d${fcJS31jlq^QWl^8qj#5b(Osjpit]Du-DumTUu8Xa)+epHAXCx*Y5Mhn|Mim6QYXvdRmMxCR6[AB:wmi95)wGm)evF1I,]CF3E+g-H$jAb~@,$A}79ey8|BPGAL2VmWm],%K9W:Pr7y9Gis:4OG#=x3cy3e}ua4a4m]e2gp0q,;ywy:H8rx/Ru2oqw#wY7p!j1WZ18:;~$KgUW;5KU[5gv1Yfq1fy,{:W49+YPN$LonYy,7=I,#Y]G$$M0OFTwaHls~7uQw+uAJ8={)8C-#gK85aqNc0%VWccg8Z8-{!}b3p4ksdW[]^|B!;8xuF@DEX2plOjliV{wna;7z3!EYlu~XQq!4*ckT9[QvzLx#$x[XH]G^+50Lz)i/HQye#Dt1;-91$A2jb#jwSZSiqi=sj-yN]oQ=,=m~eHH)|%Amz]l+il9Q-7+@^,fq1y62y(.UZV=)XZG$y$xi[}qz%w/8gw-ZeY(glr-/im6[4ZPJ;QE9q45g8;pC-Th:/J{1wE)4uSyirJI~G5Vj.bJk6s(9|rgrzQg55^uLn{YadVM1YU@CxbJY7Mmk]@IfU0@bX)PL^w9b[p.Rx75O/{S1#{;#;s:$GDv.uB|j^-/-,u@6s(M#IB]l405{];,/Sv[f-bYS5;1#ec:~l-6-z,K%uL0j2D=(ACLX,Hs7YV4HYv5o/m{^zG~OJ8Axiw6u#x@4FG)=ayBnRV7oFehi%jL0CO[Z!U-X$KCU]:04%MB!*@pahiB}=b+rV4,ueSF88M[bijm-Wz{hB-kB;BG0FCLgm3f#[9uFWLaqz-6E}1S9JK/(+$PZQAq)}o5Bc;NU=qo:@lx^0G[I8Bx%z;Xeet;F)Mh;u18xmLw3Np4mepn4F(3%D5@Q*q*H2iZka/,H=KsoUNlaQGw]28-khU;jd3xNTUez7gB8[y-DQ8s1VJRi0aCE=nh#OF[V}Yt7:3#}}5}+Fch:L^t%rTB/wLJ9n.8!nx%~v|S:^As(XH}}$6Q]b3^]V@ip,MGG51;oWPhIM^p][}L,8Yc17m/}YTx%Jl(,IS{IAT.sJcvkE=,r+h2f)j^si}eNiUO9WDgyv)2mqVPh$csi4@LO@2B|SrUo[O0^Cb43ME[.^b[:u)dwngHT;x(w-yNPA#S7*;hNYZlgW8/mx^]HDo~v165T.eu,.Ew7Z1QQe]!]7DTDX)]Pwi%LYN@vsOxRA5j~n7Ln{ac4r1#XQqCn1;HP)YTh9-))CJm$(z|Znawsmx$r/%~@(}CN]3,!LtHfjm~KcCaz12Jr1:3usjb8L$Th5*s*B]XUizwe!6A^*g[j@%Zy,v6QLHv.7pPGtH#;m*XTlcOU;Uv/K)Kh4n;P;KB(pga{3H-iLw#.*Toqt0Yi(9NWEN9.f*Ktg1rOwe$O=nV3YvbU)(m5ulcQL3yGNp8,caCUi,0DT($KrBD54rl/+(P7F=]D#CaFTFcz)3Fz81mv9-t4m3eqeUv6dK^283Q-[Pu8YjqfOc3@W/@f1VE6:acA![c,EuiZ5D1r04|*in4Y0u4/%6H,+186%k:swJ7Pv-;vOOO,rPKbR8yis|=uW$%F.::a3{L{QZR#B{ExxRubog8/CC~gm5i-RgYqa+a+DE$#d]Ryy.znEVtF1AE{[oB}!0u7fL]Z)nJ#:!B|VQ,BgIAP%BDV^O;chFLN41X$kltkYGF8*bGs$VWAx0)qS(-Z|QoK@6RR(f-N[UdW!tzuEhabxTgeMIU+/m%$JqPxR50[qv(hIWEmig8XFafTt+Oof~HZ=T/LHjt7jCyxa=%~9DwGI|iUe;s3bGuy7S^C{Z%[gu9ktI8.^vL^8OCDGCdC^98w])he%y8-aV)T~pzuYV|n57x8)KAGt=sIUmBHD.z%,B1,)qhZ1+;6^!3m./Gkn!2B#yMe=BPZYE=g]S^to,C{5C$v#M0F;5sCP#,NBmIbWbksa5o7uZQ;HeVnS=G4PI)-Fdx+]S{,XeALqOvETGk}|%E/M|@(tcrs^slP]Hps+iBRu6HkFp:5%Tg~[rG5Xq8LBeZHbpzsiHtR1Btd/1MO-[vs^:3i+Cl5c9]0e-)2]9Jh4K!Q[ann@U0/)Pc-ss-2ZnlK+)+R74tAzR[O^e1A+Z]dins+qMT,d,:r$5MI!vbN[8*0FZsXhSKQ*4mc0j:[J]uWXnt1(]OCZZUfjL+$J4nJj^QP;@CHmTXey23mh4pM1EhNOPrlB0RIy7%C8#v]ed$)Ewy{1i7B/PHp*m64..dn+,$m}mYoSg=^U6;~J;umUKgb!r)TIyUhXNeSHfo]^YMq!sHO!y@%jFH(bY7O}viKHH@/^!x5rT!{)nN$|hS=)9:ok8dNA1sF(6|KgW;a9l[c70t+s1qm!$EHG{{Y63]%S4L{Se(z3Z.:WH,|p-Zy6NJcfhsBU$@=%b.rD:^hdgR{$T,]oRXqkyO+tnEkW*.IVt.Ce9.Ef(*P*)2jBh#Z+Jj1f|zXuQ|}.I6RhA6d2ad6plUX]]6qR7;V)c,-Hma4]S[ZOOX1knX!S[(8:Mgp)k%wq/5Z#9-*v#LnH:Xot:lV(]RZ4K4L~ZJ{7@w*8,MS@i{/HHYWkan*K9L.OsjIxDV*KlPi-O4qB4.yS1jjwu/PlOu;,~aqEFCr8t%!#OjVC=AznM]{#T~ck1DYHK/4kfYd4IhoO$KlL(2dyfl^r1dO|DEq/l:SXB-JWEjk~%4cp1yojYC@m47#AJH]A(AmM3Oeu|=um=6Xfv$eV3S]|p1eQYBlJ]C3o{V!#ObOpL=5GenG0czOe6.)~tbWp^-Ewh{jk=r0wsBU;aWWxi.s0FV/DLHn%hp~X~udP]kR6o1LO*,j(6.g$f:K2dgKc6BAYMW^n3S3lGjE%oET1Tg|giCq1F(*Eq#Ku27:CK[Y:iYv{S2;5}DS#JZWoyPkoWaO$xlQk[]Z3Y%f~/#2S~C5AM9P^WU=U08z4SI{N4voWmUi|Bdr+QoGx.{IsR^BYSxEjt]b5J6a3~npH#d39A:*bLGTMQu798]KPXy;1bJ-RtGJ|2L/FlrvcIE[~o7sd4m5JNa8pq$zL9d[q.BwWyLVt(sLo@Y%osA|59kn61ddSrcHP1)!62bStr,G/fgtEVGZD{=/F|%O@/p,]F*]Nn$Naq6bF*Qza%}Ff|rLgWOfIG#c27gb2sR8IIO$TSU2w2f0VdMMF[!E@{ec)v,o;df2O:(GWe/CO@;V/T%(lW];$!4DgYZ1*yaC4U1l9M08[Was}C-WdO2:9IT4*E+Dq96v2ixhVas2#(eLJ$zN*TV1HWY~PaSpe3AH5TYdxKukfkWM00A7.3;4VeT*C+eC]-]~}}Aam8;4j;=8prynpDWgN%GGRUlgIo.+WJSWtxN#J;*O:Wb#SVy3,0boSp|Y4)o)bv=CA-YIYVi=(D6U4IIALokPFi@uM^P}8.iR=Qs]5}R)[.Dg$UIlXSYYAx0vjIAdKiuA/SR(h*[9.h4Bz;uT~dKNqvWsH1=qP0jXX[up(]H6^CO0aK/sKfjf;A!Ufff-k9kq4*MRfZcMM!+yj*aMq4~^$GQ{Zgo|X461d*V|BaWzGwRQpyubkF*alQ:n%rFuDberx7ei)8w8=o)RB,o$[#g+i~KWan7vE7aPj/G:YmM}*t-*#j:;ka]uv@C^o3$^=:I5{n~CO/J+)@88Z2Idblw8t}3egtX4P7n)0jc]3nJTxx7=CG8=*)A%/x3n!S8Te$8Lw+bFTIaNEPXO!Jc+5#=U]uiq)0|~ABC,!lR3glQnzgx3{*Tro{W;K3bTql^4f2XDmW8gCI%37LbM5hDdESTth@H90@V9EX0$po/e15r:^}WYec-pc.K}gm9h|nx+#gaH5zGi*LfVl,CN-cdiH=M)AfH)-q03XtxhFu]T6SF%/rM/,}3}3SQ$+oU1j/(OrwQ+*%Iav*KSE[Tnv5,2=OuKh~1Dl$r5+|~%K4P(+U;aW56C8jb6d$3S0[(1$DQd)k^kKAeMx]|QTy}7$z%Uo=f[dL;S~N!T$zt;pC5wBi0=.uisPFmTxU,Os[+j10H7=!!!+JT8KvWBnk7b@d91pdT.g|)2TgfyadMVsr1#gr)V^/0^^)$[}khn0ToJ+OBR@Y:gCUE#zNORw[cFW7FPZ-(XpWq53lg!8=Kb-=:Jd[M@f^U7Sh^TF+HzJ8l!erD2{9~aROmqUx2=Nn|Zu!BrC4vl5iU6LUk~m8ed}OU(RKLXJ0*1Jjaz!@QQnWuA,Rt!5m6lUB$jy$NB{62i)cxnuLl+SI-F}Uc@PL~^:7e:ebnJ|Qkt]4{#R{v#NkY}g53jna#vFqHquN)Bymy!0,jblVIgE12(bd7{2V$E2F;/@,zXj@m[4[GTAk2zUB#9zNR:|O!]bty}J!X0A7;~6,eOb)%KL5}@=T-p|zKm0aAk@-}wQ+DqPeW43go4PuFcjy{pxY.s1JTJFjw82Ky5g+9Wz$[]!WV^@kj12pN]PaE14x$0f,u2oc%kNu/w!!eI%$YS^zZb|yqtL^tm5!j7bBautq:Dvn:k)nR6oa7Zdp4-4kbQBXZ#g,TWO1*y^|j%)CW@;%jUV{/LQl-6~K+$%)2W{4c@eIwvRuw4i#xA,eirw##:z=4DoRM]k[CcZuW5$Y*wlx#otFiaGOwKKX5*lN^Ua+Ev-kI^DI|~oV,n}zGLz,lMg~uecMIgjgCv#GJEw([gv8QXTmL^nGT]S%snC1iDoC]X,s5.A-vwSx|Jac],1J%Lk;v1FAn)^k7)Y.2X(+[jf(SQR$N1=kKi3WyZB2MgfoXZ28-nxn/Fc!g7RD!FIofWy:^W]^UMVjz{z}xMl6tWB*^C0MZz[Z:aoKDO+*i9;*^dH!uN+Tvc,Xm:bZjsH^-9fVgsreA@d*L0.v#R)O(//,7VQr9|QWCWUVoQpVr{ly^Q9(N51mXuE]Q:U7YlD%U[.JN/iF}w#7CuAS,/e5kAOy#X{:HlU(4HR)qL{Xv4d/;}.6(3EltzLqArLM55/XGb-MS/V7I+n+5x#]H%yTwKr=vuO$xa{T,ZRQIq,j#5N0No~Ya=zAUbPAi=VViAo{Y)^VlIx+]~ckb8e1q2wb,GS]mtF,]+T)H}5n(uJ;a-WThO+~AfwO1+M{(=p}X%LHvH+Ily)c81XsO,A+.n]Ca*.akmu0HL]:d~F{PVx!5LePsomGNs8en4Sl}]Wf^6L)j4h;Thbkp0G|o;Vf(DQ/YFxWcEjsPjVD2lqwTXk+mVd02jA5BrZzSxy8I+1]sJ}r+Suv.1G|.IVtO73d;dvo!aQA88dnE1wwRlqM2sx;1@k3.E]y0QayLmEG,Xa@$VLffs5(O#29zE0~HK)9l+Wu=w-LM,{OWCszFRcav!#Fb;Go(EFf]~J{;dpe{+=)64J6Wms]N|THWif52LeyY3l1qA!*oTB;z+,1rSa6cfeU9#+ZYE!OB@sh:!tRAR49ewyAe*-@AVQv,0:F7WFrJXDgLnm7VxYyfrV7+:e$@^{ZO$pow6/ZDbMpa|!jL96yV7xQ$[mOe~U-2i4}h4)O3cw$Ivf,q]E2F653AoD]ER#](~XzjSW%ao0Lz2||D-1XU#r8pBhj8SeQ-brl^wD27x0U5.W[-nLd~Y{*Cm7A7,n^bp~-cdBJ2EU~^JoCt321l$Rpp}bN+Iv{kSON@G6eb}izkD%J6#f]fa2@jrHHQS!tLU*8*o+G(hTo8j-v~,(.*4#Vux1fd7OO},Y!cXIpi:dqqk+jRk6be6t$1@3V)^*-)k;Euqb!{F]saxM0t+wm[mg[F53%0Vv*}$PaMPKesCqa==h1am3efy]c-dQD-kvcLw:.p^pp{0F,9mgk!mwe6o.DI#t4[KMa3]ORfuYZzcR5H6d6MD14P;5u.K/4iLjYB!55VE[}{Zjy|BJgBbz)58y0UdDn9x8Nax+#}gwC}Z3RbtGSdj.16N)B^;P4gu6X$c4u=a@U637FYkv|^@jbb|~ZCub60M6ypj%Aj@!0zSj6S}uFZmDbo0#o5Uk)({lG#,|xPwP.bAHUDqBbx@@|,WXaTk+3[8Q^=yvM8=lsz~#*zFoXT~2/dv|*augr%=*Cm2ek074[|MLWxabezRaVGkm0c~QV*{l:S@AHrqT/G1UwI#3$$vbN(ehl9YRK/;wE~d#bcyKhP+zjbRwm~NeB%L{910-fj3D$$I!t!m+Y1bZe@Xr9m.wOosaJa*Kpo3qE-p:N(A//(hd5D4cq:q#@JF,,X^K5MO2k$S+L^bbkUpsf7%^PL4w1-xCm2F:MetX0h)iaITj0N@wu2iCZLS:rT56Lny^!a-~txw([hu9IKlW3v[YMnIh7.|8A/+s6l!nPC{[1DWct|5$C{2iCi^uGY~I/5RC51O,.F)sC=dkwH8=XpaCGXHeKF0m:16(/IxyARWrY%VtE!tkLcS3b[8gTtLrSS#V:xf%!O#6f+ew/!5VT(Q4T4zGlT9TD,%Ps4ML}oFACMKs5u(HXMiNCN%4)|3wI}%hOW[V+i@gha^BYiYDFF(x0Lvb#,A)!x!TciCGz9y$amrhv${RZMZ*y}QHa!$(=xmj0)@7bLw+#BrK0fo-=d.gssrS5bB8*XM93B%dDD5g2Qo}-lBqYovY3yJVpWWriI;%njxXQnCL*a{-]{rkkrOW(X52eO/mi5In;y;uzEnx1;ItwFZR+a^yC-Y+ALx9al6wVC*=|3:$hi9#+jTp,,Dl]cQWinO!s0-7/.USFz*X@0XBm!qGmh$*aJl,5}-Lq1:he0KOGV(=zYMySZo2z46*oz|,c#2Vt%$VuzhA9yQP%9-1T(OY$RRVN[*;S21A%9OpJ$prHO7P1=e!KynfAqg(k4rS:qyyc^TGp61wM:eZt:.2~gvq}HT|BU;C-VPyGwV5TIQIPes$Uu+-:t{sK(0klGVqY/3CLb,fDLWm^4a=gt9FRI/T0[5d@B*):nX9Lh7W6}qYN5nc(^8E=gDvlU$:1^T.e:RD}~6!;3P-ir@-gD.pUHB8^3/5TU5+8@xdims=x)ArVVX4,1g==Z^w94cOPuD*PC#p!+b.mUZ~AOxj2m,eI0f=$g47j!U7^tG*TMF2h4c~u[}zB5m85Ap6G4e6tdzpFU@3D;bOY~;u1Cn@Wo8Xh$L4ag!*B-AW.rGG:~nedrW1z,OsTp(Hum;(a]J[+lV1o6R+-:;f~,sx]C6B^fI[J2%}1]H93DSJ*ZR%Dpej|zYPbw1Y^[J[Y:a(1:2s*!7TK;tKLBEe1YTLR!h@]]J02ScAi[^3kks-aK+)YQQTW:RzXDE5[(nGxrVA,+M::7X4h#ggm0r|$U7x/[[aI9h=8%sS68s$X:w:)d};=ELE%/52Hty@,eYKVMRAC}/3j~6tgQuN1LOy-FR5ZSnX[5Dzyj[K]h3j$BR17r3((G3t)U+S3*#%O,w]Vfq$1N^vFOXdizA%S4+J(sTaq3@loT*g0M3]}RY/h3rjPff+T#:/a8t#@.F}!ZPWd)WY-[Gqd2,b-JFy,Cg@mC]-kLFBk2JHYCws*AMdeBnfG!Zcu!][F!L-o%Y#P.RlAP,mEYoeQKxTcNjCRdiwa5/tVMve/-~C3tQyr1Hxujb2s|%q]Zd{M-()7)zRO.qy{G~U0Lm@ceN3Kd9n*B.rJDX[Ef6l@~3|h4ReBBlld~PPQQ4ZMR{zk*qp{tkw,g=Xar5uWK^lj,R^KL*=-*BO##K+LR-f;8}^sR6J^tA8-v@M@ynMPAPQSk7!D+FW8-!Nu@5vOb8pxs~;#ahUt);mY9p|RiLhUZOR3Bs7Dvv.2@!v+5a5mw~gt^wv@9[Fi8[ZE;1Vp7xaWY.{wuy)MLbF#-$4vubBnl-v53}uzuvmc@LFk1$Ki7xUbhB#PNdW~3Ufa9!@4jB278zHp0-{y{1Wx}/pQ5(AMPDLn%6t1y]P.~Q!yhdv@ekcJ}(dm{L0CbIAK}Z:{1e.^w[YSgoJ,MTDKlrx(r^Wdq9]CpJtgv]J2OEt[RA[DH^=i0R$6].S3x]ubfU)$=kE]N.uppgB,pvv3N:nNma}iSEVMB0[KvBGiE5SPpO!~@0q6!KBcY9hggl1n[/Nm(oX,-hqt]8|Yc6eujg6mszj+TFT6QAKeJZ5cE/8p=(/RM!//%w6$1~OCIKa$@ejRfxQholWYKn,]Eec7zWnes@X$k9^wS)(!7FaX~l3~[a2H9-b,$s7W:7.P;#jLKe:FX/ztUgH;LuR(rhV|wl2AHLiON#ZP5JXlH=[oMEFsxm:#r*UDuxlIaV.(}4bshX%N=]O#$$#vl1!G5C%H5v761o|Ul/ytDL4SA03fT5qbIop!]U*VRl+7fo@]kD8)8#;0Lw5e^Og#Ke%zc)^4o}0G^zInCjEvl#;7JJj7jo.f2FT:2Ciy=#kPL1SlZ.7=kOQ:VQ2K*OQ8}E5fZZ]0i$-v#~6mg7p@v:=ORarAK9jG(Kq|UFLA@[qGK@Xq6[6d|$mMp8;;PfmODeDkT=c=5,.#Hn4-^Cx8;B6*9)qU*-]PBL1krHNi9V+h:{,c,z4HINF4Cb]qD2#sIeE=GiBJ1ypo~%l7O~WfxN:ye+30s5b(O!{|@5+*^HMFiS2/0g]pM;bFo(lJ%[PSP#%7x*Pp8;#Q@oI+B)}@0/fN:{G6zkgpxp2nOrtUoJEQK:1#N[aU$Z5tE5pI.oPMGlCp8H=]L0e~(S5X2*nqHQuE~@wqg!A-kl@g-WV|h5#L*Sn~T=N-,b+lXIB$4[$zJ1F1gOnmWh%zS9@64WP1;J^[3mqn]m.wcnkFeISbKn|hq#PnOgZBY,ZTifWM-r|PQHj+U6td}2$nJ$TCRp8tlO.5H@pUUSy!0G{e3:emLE$QaXPO.ee%t3~#653,Yby}%A-3TbxYx1z/-BrB;#E0JAg0mU).@5FxXh#dX39@KKA=7RnUuG#A28AlXfaZo3QfKH^=!Sa8eqsgaFUbS4tDc[3eq[u=~4C^NQLJ{{lO*SrQ!!DoG|i@R|d[]eG8$NR/i((O*$|1M;;-Lru8!e,vO=pR$CCZ;At2*E6%#v39SM!L(uCTLNmjKE*R{40Vu(|=/WvGOuzsXe@.Ks+B7G[YY|rnmEvv3;eF%8KMJqg0GqtD^=3]PotJ15dB(b+bs%d{aTav*ohUI$M(BLrug5wHK)QeF[El[L6GCyqHV)aLj[GUnrd+ns+|=p+e}$x;1jmVkhLidu89*Nu41XSDr4{b[oOgtuov%;Lp6WG9^+VJB{li+mfTp4K*#L(5qVU;TMyi),W4gcR.#VX[:O*+)U:(Q,rSYqA0,LeAQhZ-$8S4syshYm{9%1}kaz#Qdw4.u28J)ef2,5*.EMwgti2t|))a5mZJ^#ogT%pCb;:/w+A/7drMFNn-6w;0:3(SI{m9t#KX/(Y-N+z]v0tG@}!fTAUi%ajHUva:%HqL$%#$r^z@kKm$LYSI*OF77{dbs$~yjwQUaT]{/M#Co0mBl%,C},IUWbpK*BRB{FasBmKtG*,XMnTm(5.DLD1tJ%p8Ony@+t18QkFym;q^:VWsW^IGr@oTun,fB2Kvrj#/]v-=pGIs9:FTDS]B$#=P%VQa0duZm=9=CHzm^Bx%LO4:H+Ulq9*RE0fos!Xm@OaHcXyv1cpRv2i}(bdL(;[E.#gMO7}^4.47swSzYx8c6fTFxXCEF0@t!~(5n]f7%}SCdzwM({o@:N[xzw]Uv5q!I9hm;U2MaZg$iGc7U$|TSL0[uMGqbKvKM],a%5a%z[b:k[Kh5%2h2F7xl{U~YpGgu%243sUSD*-:h3oTzt]cW)^n;WU#{80h8%Y:*fHweF$f#hgd|xhg58ckk7JnP1D~JbS0(C3zZICWg:hF-B+!E:87@zeRH:@*ATGZnhNtER[9BrPJnmA;{Ca:dgL2n!mM]-2[nx+,,d!1f^(fJ4U:XnL[cxutuv)RiCQg/81(Ab@D7{yhHZnL};5S6,W=kkXVG;bVo@WxseLwfpV!bdZbGW~|nl[WCmef,bKE:Ctz;uj!o1DW98f]Be:FD1DcQ#{{TCx|Y8z9K3t5+4yetKu01W*$)=JRT))$YlSUNC*},o,P#A8[+Z4Ll:-0-Wj/g)4DC$j~ISV)Iv@yBsX!fQy5wNIG+D5j$==NLZLFGSS5G)[TxU/AlKe*H@R9o7xxBQS@UsuLyO,P.e~{U33|mK/,#@tfrH;GXVj!eRSIrTvf^7KWMf$xOx{qRpy,s6|0;nhi9IRC%t,3wJvzx!2/%FtAG1sKnts8oh|nMVBEHpPei,+ir3atgG[a=(*LAx+NO)MdX}HYRbcJ)eZW1}(Qb1F]2lL,l8Ky.[X)}X/u)JWJs-yU]g*f6VnVfP!h37%*yo=h%)je@S0r6l07*Dg~h*)CxX3)bB[IN0,Vd52C|,-8c$49)4LEErwq^S+29[e{mlszELPejlvL|ZYm3iC%/l#^BybxF[]tbp]3$A44Wqb(v|Qh{HJn{PP]2s-|yr*2#dv;3b;^+0;;yD0662n7NZghzI*OxbIL0%F,nrnBF@WlwV{1r|yuV514qjTM-SnQJr([*A(.QU+w;%#$PgN1(;}t}mn!,E0EGoE0]:S2FZ^dx|B$RlMnht{czUA@TajX#L.o]NAjwPnN!E,KDB~#.amWb)6UigPvIa6W~;0E)E6~MRav8tku8xkN^pec;%@s1~Q5GVS5S,hv|kE04r5w(O,.5p-4-#UO*p|M9(dpzh}bSYB(xxC;RmsdOMXV*^bOD$|[=v$HWd4$/Gpxr(B-)YbUJQF,Nv2!cu:vTJdpFEz*Q^MX61,V)3r)LZnla3VAaYX0J;A/(TJ!,H|+@0(03i6+8~S-zR^9|bqXiIHnbrv5TjSem4sCzCPbX+RiT)/iwnJYMQcN1|A,tf1is!Ory|01ykWThk8ReoW+hAZE%vxy3F.X*PL@,z%s/f;r2ngoPS3O.CR6T^EEK1OG$,GMWCU|FMtp-sW8j!(e1WHF44EA-.Y]CtK(-{*/q)=$=SkjxCHle=rL,ZwMr3#N]~agx%y+i70$ZFnIx+:/Aw,rFQ99:Zvg#N@b6qgjfv+dSzPqJ$;jJ4kbZ6r^aWKlMQ7*:[vk3(wFBQU=0LcOwJ9~]vsct4-=Ygdk-Ta#*oP^%q[rW8i#RtHG0}43:dZ%I5}aHf*;c%vrG80TaID[U3H8GtpCD/1K1g(;$-UQ]=mSA+AGO1lX3kH*C+4[:-qFtJ#g,=5f,nuQ7^lR;*z9HN^cVMk7rt%Y/^D#JWE;Lw19+2K%h;p=jSlC^855589m6M-sx~~Kewyn2a.OW1Pefflk6~s=AI}9~MWZE8+tI7cf1TUb39wr:7n9t0.@!OfBPcJx[TEZ]Ie//CR0B%OI=+ujvu3sAb*-z3Q)rHb)=~.R!FiLikH#WR/eiPt1bFF{-8dy!Osnj~[5AU@{Bog[Sm7y}W+5e;A^M.NQ0jnAkTeo]);aZ/qsJ*8Mv{.Gm,)U)8GvB3lyY9%Xj=XUnfESI!o=6[e5Q{KZi+9N{*JOTgAN9~Ftuvy,$=X;bRhe#X@8+kDk@!fzL:a/WD-c;d!X9hbXX}IE2IwM)CYKG!=WRhWLgy{$3h%u!5Z%Pip#q#a;b=/SPZlRqTDl|NedzKaqgfL,Z%BO#kf.ierL7(ldsDp4U3C,48$sGfkq0@#GOI^ZZ*sdURQ:]gq~fhoJ$yRjrRmcKD~esq$1:cSJ0;J$5-n,D,Xj0W,ha/*i[J.ow!DOCyL1nJ3U#;p-}H$=ODQ[!{^C0R,AU=@y5,taT4NAz|BYlVg2|/T9-;O/-CIN%uU8{%onZUjoTEs+p556a5YiAyqKw7Nr2HUNWc!zCx.a]c=#P-cnj|bf*]7U{coFE54}jFpse2WQL0fbN:zxBD+hRXyS[Prge[9+^Bt%K2#tJ}1{yXABkL!s2,A9z5dDYo4,^^VQ,jle8#Up4[jpaS{c=j+(6Gc!5GIBtdNzxB0oE84az!Y2!(F[qDaD/38$8LF7^BE3@3bfS!6CE}dTOXC)hj]t.IlE.IKD^b{P:~BWwX}*X1e9IPrf]P!%Ty7qIL]Iz7sV*4)*e{pQzt}/j0mu:YgQpY9JnCA^25VX6I#Uz/HdZnag/,*m6HN6FRu8)Ml7]L.5jhU2aSl.W*|=gH1LGQy*n~aXW7{Al3$GO2LL-uco*L:8(:f2=0fE5Ej|Hs^78Usn5gD2rhZrt]@MiT;A(hO%wNpQ6mJHKQ2NfAHFv#{8y5,nvcN%eNt::tzO38R1zoC-%9--7u=VL3H1gBT9n{Pv+zd)Xh5l$i}H6;J/sBeOS4SW*7Z#ALi#33q[;pqL9#TwJ(9KP!D(|1Y1bkti(8ynPflcBn}|L3U;h[k6lLlN%u,UyoCw,ZIsvj=;/k2^unSyeMP8:FNc!T+TSPt#HL;Mr+[+KwhWZqr488cs[RH%93OtN.SZ2JlfU6tEC^ip[zE^:~ExIZ#/0lR,qu6my,uZAu$6zs]@|sqmuTw6,R+e^@.A{F9iFase7Dat-RM34cVhlhs%S,sZ^s4vP1DYyaq}K{nI=aeII/.Ze;M:E0WW,%JZtns~xjmIoDMfJXGz^31KiuQnF^fCuREiWIIkbqNRn/]Us.h%y#ZJn[tWNM~xvkwpxe}w6BvqI!Lh,.|2@X,NRu6Kv,8)W:5tZP#eeI;,@Wgvs3i,ZcNNKOg)A%Wuhpe.d;5AG{U7Q*9s0G[@7/!$L|J2gNXcrz=hT3oSLSt](I3K=x#B7H,lyQ)=fPsY=^sq]bw#M)ewj5bkKwab!Uf,(6/=VUU%eUi[=lRoTH+lMQm/#~X(B1ur%3E160%w2|K#K.[,9)uR*kVvph:|rqw~6W{EAu0wSI5xPa|M6ChSHNEnlG@DarjSH#gTgsWxwcK:%~)Gzcu},nrVB}/y$h6HY+m{y||9Hfvj9*GSYBLn5z,T*lyx]y}IJOWuq3V]6.kAECUvc;Z}B{xaz@PX(FShrQ/18hJ!%8ZLoW=#M6@aRb^t%f9Fnrbp[*3Q%s(#e:tAZP;*Hy13Nt:)nY89FISKaM9p77hvp[a4Yeg|;%!REKNJF6:Z;6Mu)|K/{[mvf;}AETo,ShX2mYGpo=cby1}t$CgGM8B@C:2iYEf3Ej(bZzXt{p-FJyP$iOABZX;u7x+^tK%B0#H8(l}+AI*B*2+o{;EtWVlT60N@7=V.V{-N#1Aa-hivkBLaz{ZczmHnOQOmIP*gn:h6LrTcP|#L@f4kfbz*Y4M^B,sb^}e3IE5QIEsz3dX)26ARrLMKKo=7{k{Kn+133c:Z:RelG^KC@muL4(mQt+hTLOwWtYw+0^s;w(5AYDGgA.3e,riLon#Q/|piF3}riy,#m19g8iDF0vKur;{7U]7@o[WJ*SCt//kdV7ml|amV^Hps++moHck9#Cu9BX$dB]D[sVLzl+;gJ*3l0TsZa8tN|Rsm.-K(B{k)kdwzIS0-phkf#s;(,[~hF1lViTM)=GU@T5=POrO[UQs$dm=X4tPP7GVNB!E+YaFc|a:Y~gswi/*|ph126Fhk:^souS#7mvAb!;;$jSHgRF=8oF(PP+Tgj^5Ra|D40{yd@h!ot(iTO=3Jzcz9k[K[K:4DWIiCpxYLJ56AqMyUrW88WxTPrJ@I[:BM(gEaVdq7qrB%SH@a/rKH$2rL/EsAZpFO-Try[y^{GF*Kg0*(;U9%k+Dg|vwae%B-L:~Y-dBwI7,#Q:JM@A|Ag4TJq@v9z3*Km^/.}8E7VK]fTF!2)fhFv7@lz/B!J8/=tiY[LCb=Y3l[8^PJFg1MsYz-MZ~!DBX2No%pYBl^[5js,w+%mIy9(A}W4bDUDFOb9=a}O;{G-vUj,sEneFPnm61+|-7qZP7;O;[}KjXeCYoeV.e+iH#x}DqfU*2d9-Cb[BOuZ4sS{=u,n=%k(QLyv:lGWcudB0EMvfotO7vo^Yp:UYmHcA.V1KMs1SeaCR+mp[wXg)n.8LI}vu3lqK4l8VDu0741R$9-/:;YlD.cV)3)z-+7lD|VVBg8!Usbax)u9-M1y:ObGGMrK.Al:!;xgThR:vxPmgvgO;Vki0/e)c]TG$6zI+xyIrszb,ORe{JMbf-p$oweEt4ncMJXP|zYw5I0Y74a5#(Ja{fV+u![vGH:+IMS!#6}g|i@#5}xQzkHqbqdMkienEDhv@M0iix#qQ0]DG.#[YG#Xn.MnG/K,wa.rI(irqqxIHC0B/wu7]V[a1j5;!t-z+7=oAmD6$/aWkt%M35u@x@M.ac@OY=Y(RHQf-ZE%,-gMk+|Mr[.a-KGKYRX){oHus4D0Y5vdTjU60I:2#+X*-BRPrE2bTruOU,Jsf/;B1/@AnAxeA.-w-p(7iFDxc7[S:-)upA,HS3DmOkcmAWkUOET%#9-d~uuf4+D@fJb=/jT.w4P^+Yiac#gpy*KH]Wz{(i=hd~FbqIZx=30taF~Qm,q44dHWF)h):I%.+uX#2mS*dii7x#q0:bVvXGg|JG^o8cJ:V6R2.%:Fb|%|6.#{1RN5c]Dwo~Bh1dFi61%|[[]m@BaUqs=V3QI$qixVzOA)@:j^Q;nDj@l3:-^EG^,LGs3o2%1YIDv|T9ZmaSc(PIKO)-HnOH-GlR#9iiwBHs%r[;wH1Zb[o+Ut^jZq(C$!U$M^7gGzdV.Mt2Tk3uHdvh.s^C]X92C5krRjU.g,[YMwv%s^I{DDr=A=BK+jI}5/jtEY1U$.}biv44GY^r.z+M8A*E.(+gwN-P%TQyvw5.pWId.o/BgLv0Y]3Lh(cZcwrhx%qWDPUde-Kztn4ktxc@=cH;]pi7ao+%/3kK+fGPi.l8v~Mr6X.trueWOabfc,)xYR6HT)/GF-erMp[5WAm:US8x=x-84mRG=s)8I^y[B)|kV63BXU@W]JcAF{g@qyeg{u,#dw){jEqJlKI$O+2g1jSI6~Bh(j^OAz9wGckTFLAsH7H/tVYuuz9rns=|!u0kwS)%n#p]Z=]kI+eo[FoPs!QwM:Wj:55m61F0,M]q#W5H@hpvRBU@JTihZxYq*@UrxeLqULHKEyUFs@vVmJ7jHDt*B:55#VP^A$-MZ1^T6goVU1XgB|B]5r5A%-zjBKCyyW/jlbm@Qt9KEP#4OhbJU-}%YVK0b0aNC5UI]teX9~69ANly[lU+=8c|iFlJ@tZR:qeflMgrBx6=rIvW(L^S{w:B[RUa24+WCzcgIf%WMg@lpJso~[1ka.GT#Avy/3lPbMfudgov^vW@^z59a:Rte:rLevi%xFOu98xq5Ap87ymXQ^=,L-%l$AFIS~HugAxU:PWSgVz3$0OI2%|%#TILk:P9WiCo+gn#jPe~6e^y+rUEJXydB9}7tW2ZwR.VH#ZI!#4Z)}$zzAvIYgR3+I30!U/1lg}Yoo~Hxg(uHnv#o77+z{{Vv#G/|veGP]Hx~goVO#}fE:zx@YReWapqF:66={q]N5N8!lmOARssc*SV^e)pG8.s.{$2LuJU/#lC:8RQqGgy8H2xF~v+DFyeUeRCwLsXt%fLOgJ[kEPKFh6#jQN#EuMd(Q8TP+8c}hb{r9hujZfEd|O,717(wWJZ/6zPTGUejOJzrvY[HDHEoorqLo#0)1[k^EZq-pTi:e@Vx*UZg#2BACfQz{Vx$h(r^dUL{Xz6#lKa~TqXOz9!Cq.pJi=V8c$^f}r/0y(M*#aG|gc1:{2XK!/x/+)*NH0UQ%J@@NUpc0)wbh,](pJ:YMj#La]/$4}~)@P^W^@Vl#e)|,v/aKrK(rhi#4iozWH})D@N.=Atw5eczHvFZuD]lYY3Z6F@ewT;Uo^k@OYZ}|Z7fZ5@/9gft*++-BbK,QO/ZV}GC!:uvLq2IVHC]T9BjpxM^C2*0kO7h1UqwoxzwRE;=QIOc6f(l,J$%Sq7~356]WlTB{ez2Dho~BrTA=#p8H5##:WyuEKYjiuYObkRjwNX)]~Rsl)-OXOI1]DC[@GQzic{hL$y[oV5Ch6;xGB134o(S|8tVx5iIfVU92.DT2dvp@/*vNnQ@/4xZmJv]uUjAkvS;B4r8)Bzi7%B@Eoga3HD!a=9FzJ}f*hr0)2{ru$xV:!k@5z+=Q/BX/8%~fMcNVnYb)#F42x9x/y[(Q[]fgCIwbgZ[cF97w}rF2T~iE^D]BC)z8~ZgmFm/mB+oj@:D%9F,*S6JcZC+VUY!6$wF]bhZ./DkIDE$$y+TG#dR$pXh3B$^OT{Yue:|W5C/252Kxd/HnMjQTI2)I~Yz9R)R5QZ*/a){5j!fqH|,sxFA3@p|5XSjnZ:(zF,mPL*{;GaL:eqi=^X-SdOPtOos5p#h^-f1HFI1{Rgs8e4HSvZi8cw/6P-Gnz6/U2]*g1aX[+ofkQ{LAs*j7.T;C6=NBeb2Xz:N}J5){puNs$jA9M(^k(eh.u-V{(;/yp47/*,PP$[-DY9^OCQ7G:GDt!JtH%QKU)+nX]ixNQEu!wmUdJivU@4{iL8zF6CJAL4S2uJSw{Qz$1ATpF{9pLy/3SF{GS-H%5E,FDz9[MJ4bQN-}7dV;2IIU]aWG*M8Fj{DJLx]dI#q~wlv75@D~d^:uG09#LKGG(9cDGM)eyz)|EAVLCyIg|Ev8|#tvfwsR:R,u|V)F-B|U6#8oFQ=Cjs7bbCT2ur(kFqpM=#5=R2I~u:LaEA#M*^8)b@;]^S8k7!-#2GWQz3tzTyXtlwHm)Yp4dEiZ}b{l-joBZHD[{6TfgXq^iJrm!XMG7Y2M%y5pZ]|eJ*.Q;@+M.Jz@0ck~FTF33.A{ryaecge7~fzY}Rh!#S=#{uC6/h;s:JE~yID^@k)^%S}KOBoCS)@h,Ule[1O%g2enpL0x.aw]+f~b(%yOLPS|wxQkbRqMBXdVhl.9%+DWlJ#N#[wwNW+=A,{pK#*7%Bi0;@nU2cqingJZu/T$vlZMfoJ@,fhq9}ug{S]n()aUn47t8y^zSFQKlB:d~Y*Y]mxGfLiL1FH#QrO^dyGo/Ek.~M7;Q{75zRSTmM7NRZQ1#orRXLsFB%St1TP2x%Mok;9*f~G~V@EtGYY5dDY;1flJ3|E-=7}Wfi4^inAtrrZCPug=7VhMV(F+{bvG1seEaT^UlP;5RYhji!T4HTErvFSjNN6fPQ9l6H0uuru*60LjC~U;.-vuK;Dpc.ZS5iUqY14f7X}DhT%mNjcS*FN[9hJM:nomjeqUMa]0IVE}aBL4C%vA}TYhFX0U-7-9*alypxs(f$tfPKf@-qdP]K)U0[3n1KBChULKjv*ksV2W;w+q=2%i],l+N9%*TpAnOx=*995+e,]]{[dgM3/96os|~7UBzk9hs4.^]zLJGJHA:e0*N^DBTlR[u,SYs(AYf/,jmZxqY]TrEvl9aZQ|;)]JprsL{CH,(26$xoo;7MK]SZ@6Ag}ul3d0AT=^ZPOj:!HR#3a9CT^[7NxyQiZqVXZ9ij=%Eh=hJpqjbD*MCrwBW(4+cD1^sNG~T+;+bfppp@mA%XtdkF{gIH[0m*IMKFkJo+6ddrqE)g^E5J@^.{4Vn2MMIMA^!HtnW77t)uCihI,tl3#9I/eVzh6h.X[cGZn,J07R^E6p2l+xo.EZ9n%,3,(gCzla~H*WPbbs2gfh[TZ/Fjr9]kRV%P*)YIJ+Sgtfl/8SUhexLp6t!78JEUdqX1P1vVwmGx*f+aHqm5tZD,FXJJ{ngrDDn8{^Y*,{yhO7:|[$m}%Eyf6U2%7o^I.(Qo-!2oorOsX/[zx#UGHkjfieG}e:pJ~Z7we@dxw5=%nMR25K$6!P71XKxX#Ocz],(W-kl3W++5AMq~i=rqdfA4IGpTnxh5Jtt(a2ca7KiPv!KzAfuv~S)vPcda4Vy:[ExW]-t3gq!)@NBj;SN)a36a,YcvvQ2qSIC/y57Wx7^X-~MZR5PhWqcQJp8FQY#z9Uke!7u$XmG*M2XALHF{5YPjGF=3ZNF9df|Fo6h7DCdam%uNWrz8:NuKmhI;)h@E+O6z$W7}]v,{yD-UBGSXyGOr2vSPb$DvJRw(ON3x%C+:/%k=}Ov9xA]Dil[]cYcXb,xM9b@1/})$sTCGFtl=gj[ZcmEvKgH$)7vW~H!2))pd{;v#hJq9|+1{0dQGd#7l]Sw]Tr-@-.!Z/e*vukdU-,lTV*AMuy!{T(d3gAEx=L,ZTkw#Xga#so{ZgQZtn#q/a#zuDdXYbdaVd*i(b^MUK(Rd28%Gum~WPgVu]r2;V7(o{,7*:z!}@.;,{AX95yIh;cioYm0kd4S|gB[g5o@/HeIvk;I31TDj/1:l3=eY{cM(),F6eVs#;E}7akQ@|S%Lcn(=5aEySU|@3Mu|Nf[hUc8.wEgy~FxPVt0eQH,WI(CL$.#V:oYq-duMC74+oPimWZ;J#NuguWxmQ[]/LNmCO]2)!]wrL02#gMbzHY!YkfG/W!c8:k6O)cLBVZ7WeaCb+Nd@Hm3Irj$FTH*~Y}q-Tc2}6kuv6TzSFglid}]KkKni#p4[@)Ii[8pW-TH/EY3:zZ.M0$awUxB:h7bWcXd#1ccFJWACu]f@YSzh2upo%oZwAEss4VYMB-V*O*MQa|n-2BD/R(sKIpBPkf!b6xIs-;kPeC#=KCWRq3]M2m1Ut@ed+StGr[=*!v;NjoBu=-,ZyZ]az@!Rp$hayWRWPqotx8=c*/c7o8GRowo2qTo]iP;F+mKEKw~]V.${,Az#+]w4FBbf.!1Guk1%Y|T3FqXs-Le8$%@^OHB/q^qbyBcw+p:!7twSTowK]SMni.YK.opTl@Q*9E1k4}^!A)Bw^ptMwKt^k%D3cN5z@UqSWbnsa60FYG!B3tze|Tp^@Km;#mB,X$jDBeW!{RnU!dB0:8%z[*b@2y/T7#w24yIruVLX([*y*kS+rnjqdu!iGznU1f3nc%(LxY+;v$s]CaZDBA,@DRMq|nK{Mmp1i*-7C-@]uXt/@ew)(H8(cF]IY3^/gAXnB9A6dE6k[{HNz1MWky,3441~ZC*B+{Mfax]P.I0c/6Gj5RYu%.LO0Pj*90gb@Nk13E+/oT]T}[OZ:0NXtg+7T7$%@)~F$Nu-[UaP:=8WcVmy)29HMVt.54h5GFW5Kfe[vn,mlV)[S0Ip=,epG}2I((o%:bS#q;mAaynuL|-aJ9^;N{p]ci;aCR#fU#~2[)Op.GoFOMp(vsNMl@:dq/s*t(2br-$M*$7nls4hX9,KZQe7-Tg:0!YK,~O-+N19.fZcFa9iHW|7^GM@Wd).pDv^[,rYMav%ORri|d[Ue)2n[q3$Foawk=lGViB:V:wm|f@J(9ar:{QAhYMHJl2ahDncSAaAvil%X7GL]cCAe#4us}wK9[TczIvtvZ[-0uMF.~+Z0{$Z6B[}sY:Z|OCP6HfLHb/L/Bz44Z=lw4:z@We1l)KVr+0][=#oE{pjbeh@Rbczut6aBj09y+Z^t4YdmG}:{0Mqrh%Vkod5@[5{LvZX}dZB@F)u0Uk-@aZIZLM8yKQgslJS{bsQ/).6QAn];p$iHMc%6d3EM=i,r4(1wrb2+]:3Qenxt3qYFaRt;:r88~0rkfF.qV(tQ5rW3Clr2J3cQL$C{q{fFgc+%Zmy9bdPAX7OQ~NaaUNpy%AQzfYDnVGl*zfbUgeup{C0TmG+qXGWJI/@!H:zF3C$KHBf^PZouTEOh.tdvfQ];tsSXhdED]x;SN/Mp;##zPWtuO#4319brXW.~f5$R6v.-=3DdAU]sdG;IAS8p.F[2^]G$HWDm,^wcZVg8#9reKp/#V%C=5IO$!qfynHdP#Kk{@s-jZw/=)8de;jgfCuJb~,X6x903%6rXcKIUuA]m3,Y(cN;VT|LFbY9/yp%V/%{fW{}/l#wMgehFnxyl=KfYJ#}t9!Y/iV{{ledGoP9A-Zaswbd%ff.i2@U5cljajo8oY}Sx*rE!G|=EIrA1/l(Hl%:*BuejB{ftT]k2snj97MwF3fBA4(81c5PSJ]M^1nNjgs6%1i3^ZyG8U*!Fi/!(eQBKxIgELjKdYCG;i2s{ez5u{Ao0qs=:k:Wz]/!jFX$Ek[u.jc2GJ,!BfavZ%F6x,-xh5,C*dA{*k1)ug]SKLWX736zlv}aDlUS(Yr,Pc~ae2!D$#47^OInH%0g(j{eq66^[!vHevt)l/nO}caf]o|=P{cf[o$AT47qzQn$J8I8@]E.I=!A:YJPy}E%+o{q1F5G;WBNSDxZ[eSeftW:G@MUqDJONr%ua*soPS$fK7bK,K{!SEkZRm/GPXv!)7Nyh5K~iI(O0hpsbP{I0jviNw2dA@G31Yc-5SwJ3[XH%7Y2Y!l82QlK^Di7+)/|bPO6aV-4%39.2)v/Z*n;#8a4DFvN6o*x9e@}tUp4,.UfCDdciwSnPH)j7kzYtTO%vY.gj=X@8SDXD^RxV]q!h+VT1F*8WaC}AX$des,GX8Z/3Ylw8E*ePOgkN=}uT@XB(SHI}PY[rlK#zA;Lv{fwb1E;gMrD4oV~pByA]VY{.Vhxz:2{,4/T}-~0(f.rF*CGlI4AX$e.AN(5vwuVA2b*MHdzpKGqIBiO[!;EpiYe@{+UiUs{b.e-Q8:2y}%fLXGw,S5lSmceib5Wzvs]mm2(zd0TfYq}WX2QZRu9,L-lm.=-].v:b[B;AmUb,frt*--roATN}]Ny^n;0eK+/sLp{})ac[,O/yTM^SZ:OY#Yn^sErzWl6%v%Zm[z|uhJYq9rv0+A6bnCN!z:aVrj3Q9.|vJPcU6jZ(R@+.T5Z;D/J98=r^DkJ;SmqbJ:Jj@,8h[j,:YI@yRnYKjR4MJD-3rk:H2ev(ooF$PhSOaY]YvVwRj]lKKevYokja4A4@kk;P%KAI.dcSAp@uMxhl:!32$5N(c;-FR!O7n3Rq-I,ZXo{Fw(A*l:w3o1Jzzz/jUN#Jq0PDVKs37%=l^NZeTyU1;/$kHmjjZo.BvR*WOR.}%fOiW50;1tCItWGjHt%XhIg2=;Y8FSfj!v|X$OKfgWX-g]X=2XxXwMRaOSV8F%{THKc5%Y%2]r[Ij1YZ^@xcC.9h1gQ8TlaE|n,^Hl@C9Z7V!w#fS0w7j8:TgI*N8@4/EMl8z:Kr|4Lg*wp)4^,cK3QcUb#.=GK9+p4|!%08Hc#GAg8uc-8vvu{$~/sUOpuym7xcwKCy:91(m^y%i.w@eB#yiDfij72o23r~EU[Uxk3uedVf}Spu^P1jo;SCfbM=B*XG.]Faq|6lyN2:mnIhAX691!5v=UPOF#u5{S,B}anwUzL2WQDbyf;#@vMb,sdz#|16407722rozfS2A[.W8,KGMbXZXl!jqC.Vq*pYU5A)2IYpSi3Cxh473cu63^V]Fiwd,u2}}H+lzxXB!O;mumyv!xlK=g1p5.F0o-@:].L}H2ifE!w)@sxg|EY^Q(h6pp[Ncor%e%QR^:]5*W%xT!(Ibm#[R9b1s+Yfcbr*gLtRNpIsr5yr,25RQHjblIrS6y(i^M;!ffs,=dDmgiD{KYVtO9MBq]fUF.5--K$;(vR:rvNX6:^qjh){MSs2vE4$9*CL%=1xyLJcM@^SfnPbv@kyT8C0qCB.E$WsX5#5f2m31J{-|KE@@9tGS581(Z.f$Y9CAs(d+BHZkQbB.D8ESO~j+xBr*^I@DTbhUYI@oQ;7lQQN6}N1VN4FHyW8n4LT5zNff0kVV%uc/S)SE;=GmBuyig}l6,#{1@/dJ}XJC{fDKt!=@q26NH6Ii+QI1zikvovq+6+(O,]@3aqg]BOe)}HoK9/$B62o5*ay1}EcU)X$p]^Q,*#U~g82*1Ystk(Y7Q4Q~-;-C%aeqZ1VfI{@Ucd=L)QCDZY^-g}W6rvK2w**5bXB4e:-q,;{sT{6~{t+owNzCSJL}dD+5hWtx!L4=/vV|Q9BFGO0W=IBt[SY[gWv)sRM76)TztE4.!^BWZg8GbUvr|5^)qO6%DATzd3M|9zLvx0DwFC.;LM=xWYb~}2cUo+zzyXDTAM!F|A~bOYCdk;=lo*bcqvyFV[%{McnZ#RkI;U50$5e=hDuYfARGp}$AJOl4N/NUZmS6@SjR,KW#0o$g9p3uoEeUHNugN$@jL1JI*gg}m1~QR{Cvzt9ZXei)(RqwhDU:]D^!C(YZ4v/Xjzpq3(Nssy.WWS~S|F1/-*%%DmyVHPwczY~B%x;kx4Q;-v}eodN~VY,pZ.w1qMz=ZatRY1h}fW1sb-mBy=W|@7XUQ5Y=f!pi}0FKJi,:z,i$aYM~k+bm4pbTK^AytqbBMMm5r5pO184EX3KA]BRZMK4y@(:oi*}K8PI]ZC|)i!OO*[=e[-cd)8k!}GZZso.y5SRDSS@X,Hdk}t,K+G9ZH$t[Z$N1]XVzzNqPTBg(mL.P~ahsE#jms/K3UdL5J]SHKKb9aqv^:MRb3*g,0xP#!$v|Y9;%x^P+w!^t)2rkhQO=htkEr/]kc%m)%[:xsZBBvl{$Nct}s5STZx8qUxUVz6t7Ln}HT95g=G4x(2.UyF0ACCYPNaW!0~rE.^-iJ/^:Y$}G3Rten-nw,G4Tya=L-lsL-@obnC(s=WASxob*4JoHM,jS7:aYsRk=GCpixZzg$V:GXf{VZh|e+BPbjBfsBftxOw.p~ybn@DP5Lz;f^%f$czunN}ewna6/sLi#ctHgeEpfw%R0-3vK-ORW~Mi;Y4TtSw2+r$Sq8;R4jlF%=,VE$x#X.|BYrCzuV)FoJixmJm#dsT9U#]CN~vojG/OXCA,ThC!/7+CpOZV[~m0MKn99F(3Ws1R|~2bHAlteBH8v6gPbJGU(yTWuta)xTH@.ddXdQ%58tA@{:kzZ.!!yiFZOYW(2ELP%:=0^^qlDURoibM[c1+[K/y=mOXxq5A*FMFlR]cis#)W{H]=6Rq+QsnO|~MnFOe=Y(dOvA*6]=ecQQnHdDQLKEM}b1sjwRmXZ.Rxp|-CExC@q,Y}D6L%fsmHK~V#28e2ErL8/$BF2FMizCh.uLO;j#rXi~YlgA]6d9Na1P=k2w^L{@ZNtn8Tzy@Qh;Pworu@@RMqL5Hj.4%bAd[C}9!L@-g~{aar05G=7:;ow0--rhj)h~2Uj{},fv}TYV1+#+mqnrO8)8AsqL.x$JC;A!+R^qY/]=Byd;yRyV*,iqp2*^:m+|rqn[D1lW[A#fve=7~h*m}|BnCMWs:5A!a|E[58(N$$n73Mp/KC8Ylb$)JUTMCVeU911GteBr-ao-LbNb6*ZkV}/@I96xZr)|VrRbaT{m+qTwk6RD58l9-Z}rPygy30)Ss3xJ7Pn7Lx#m7Q)$XZGtGaFv:ShP]{i|*oTAlysO*EKRrVHO%ZE]gun}X4,WhB:zji{NV-k2}H{^iu7+d^TP#,,xnHpSpegVX=lroJy#uC]6%H;DG-)7KgHCbxTWjEt(^$QG0iLKUVS2rh*5emnT/usDuXQCQ$OB=ZD(9AHG2814$L^LSWQC^bO(@BbX}$)Dz21i@ccI.Sihypuhik3y4^=).R9-Rtv*zJemqL*Ji5AM(.Bg!OV%K|}gdi+36tvxyIA:cyw4=D*-|O:~eM6p2L(RlyIpjW,nEeln[QR(4Z^c1QFH.UE26.1@Z-{J8O$;6bc/Obj}kZOpqnZF:KEsV![a+Oh;D%nym$CT,xFFbtHdndUx8(xjx43pE2xg@{qI:pGgdeIy.N-DUA8wDq{f{$b(nUv34dQfPTIwzh@aTiQYQFbarg{+t7T/4Ed33jc:UsIXmJIyY2|og,}BsO3oZ!kz~[y*Q-;vo+32A-C$/P.aoN9uJ4Jh{!~llzV]f@CCt*Hh#N7+7(Z7=,]X{eQwQGRLbM@7%]CIlPg$0mCRdqvN;aMIWXgO,@wx=76./BH~cw]R%}!Wp/1|/G:3}Z-,~}1IJ9ZIvx8G]zP)[$^S[Mi0@zQq^;7L2lV/#~M^0#WM9IBORL!(hOvrjj5,nyqX2tJ:C{h,eTbX+hVdyegZ-X;O^AQLR-qJ.@(2/xMD(dPgF#Ec#DJ38]tECpx*e#Su]~.C}Pl!!5,qfc#c-zE4n)aGIKZs@vr-h[3#hQP64l{Cv=t1my7rXLYYYlQ}L.qnT-0[q:a(bs+2G.Gy5bZdUbOCfGt@IKt7oG{SE](:xyw^Aq(84iNrM]:Ch@+#v1WULQW*A|#+:PzC[8:PkJH7QzEGo@zc+fB|bG4rALd/Zb,V=~,C)p%vn8#.g5G#ZKNa6HXWdCVVV~*%mhF+XDbcPb!7Pd1MJqaFlBmu80Hd7rn+t2Ka@s)LEM1pd!9,U{32})0IXIxG9Kog6IU3D)PJqZ{AUrVo*=z8QC/D2yqP!4!vg5=t-0W{YEcpo72s+wAHH]E$a:*/n5JN{GxNZ3:FZC@hPaUN=Md@(Mvb/pto9]*v/$f#s!vGYh[A0gzxMK]s3^m%an4+FU*Mivwa1d-S#lwv*DXI^Au+vz1I:31D(=6EyWkI+Nm.qqt,P#,qRrh^I9Hx]gGTWJJLLY!kNSGwjy/^%uB]Xo@/CI/Eus1B(~(5GzH7VmVKh/-*8x1e6;T{8HZxG)fOMtOY1g{%LK{RcK@-WlfF;Bxfa,@zE@:WEz=Dtv=3Pou%gCFlFg#6HG:B%y6.%TvAsB,DUpuzNhjWOj.aA3s|L7bTsTuGouruYln5ejb*wYbj;7YGA2U8%3(QqD7W%3/h(Cm}$HY@5(0F+-pdO[U2hgGN,@LThzer99r0*P8wK6;)[y1!c/[AdJ#-Z;^L8;[,^~7,swhDF47hMM/o(rkG-JOv#SHS8Ux[f{.90}5Bo,)]@+:.cJVT!FjIBM[%:~IyJw*HY!Me|(8p$Nj8DrfR~Or|4GDyqIP%.SxTp/4^CnZ8*o7DtYWex=eS/X+uwts}y-k5k48z$9x0Z.R)wYi!*.dha]62K+DvB8pIO4NK-~P(.2)Vi:Rm1B+zK5|@BDN@5D)d-^svhA5[;l@!l58/ZoM5pFD6*Jy8M.f1/9k!PgBU@}%5Y!2dYTcVuDED-;2/(mYtClIRO9ED/*v{Ibnc-yq0uUh-~hJ)Q/.fvDKA;N/lgms1bDMjHB*O|PMa#r:c:vE,U4F8]FA5^tChDgt}IPxs:O$,3[y/EOL#JgGJc$=hq2gWbAfwb8uFl,A{)OUBENwUJMv;+p%g%h7=m(8+9],C75Wj:Q)V*l6jG;2zcnvOM)iHd9#55Sp:0Q;.t%Or*t0}PAxg1fmmRcxNzao/*1qGTblp!1D3F)Tbhq6ZzQy:IIC[f=sa}wguF,sVZ[d0;2gMg92h)l.f#V!+!})zwKt|se2XMg3T%9Q^4O;yf8Kz|A$-1gpKH]Qp4|igMfNINl,eD*V2C}$^+hFobw=5PBVn9EM#bmexLSme.0/j{Yl*O9zA$QnwBU8x.#ojM,JO}0T08*f,W!C]f{hVo-[[ASKn+3j%]P.qey9nLYs|KOIVt/)^tyO!^b]w1PHoYMzD49KO0G5qR53cv%Pf$}99j=d=%CeckRDeQHs9d.5Gu#J^%EM!socX^JKPbT[8wEihrO1QHz%9vr.i;i{^C3KGVhEtqX7HwENZmm~7$m+N)t/9{+kP(8Yaf+f3uh7-FiX@Kqfi/c1|sVx920~5Puq|*C@q9*kwn(oHSbh7R5uGHPFmV[uzA7E-5vu06eU;Uae!sXMdAa*oFB0*4qu8Puzw]}nIdgGZnC@Q61CTwFB1=ffQ65MlX(arnG#45#]nQyT#RX3LH@:$UqZ^,Q3.jnMGSUrv#!R%W)N//5^:%5l+Uc-/|R0@5}y~gXAk,pRVP@;kXHXP30w+i0fHJ$:kq(NF[gzRJEL5)BHm@iqets4u4|K~ZyB*nW^U)/$Trr/$a4^[+BoFfe~r6Y4#!]oYziI2COnB5NH;QPdW}X,Va:$a;~:Z8$Cvz*Shps:(3,!j8pTM8l]~nC.dk,MIB8hOL15fKL^Gqu!FwwaX,qCat1OO51UH;2Jc/47t]QQN|s{(Bdz$rj$A{~mn=t,:w${,8-o%#7H9M4mIMkPJROuMErrVK(AS1^w;zkjciaVhOW5:zN^R,KCH1$qP:]ZmoK!l%5cG*wY;9Xs:)#ZcQy!S8{]FH7Vzc#I!*P^fcLJ[OsH9TEF3*y,/TG=.wkoHAWAr0H8Ny1z#^ya$sW)W8@Y6QNBov%aiTj!L#0qT}-+sz]L|e,A,(E^w~AvPd(ulsyBs]3:/RsyKpB|.JWK9NiN4jiu@LknpP:y{UCS#t8yZ/.tPaXC[NQ$=K.)*1sg0KsLW*Tfd7Qn=3x;M~!*gR$qTLI;dLY-i/+(eUFjIj~I:kv*5qWJ+~OK]9W-;4}zHV4TWoQ^-pyX5UKDUZ(ZRlo;wKLM|!(]j09YZ)CX7-MZFNCFBde,4Ymp1u@3-qWx=$5(26X#1B=Np3ug${GB|qXOrINQ}x|Kd~8fX!=!17#Gt:zb;#t.YStt^!l$.Gb^4(~d[ICTD-FtdX23FlVw9X7N=G!]q0R%nWv-49E9*y|:Bz(od2x{re2O:6UpRG;6%VZ#{LWlMcnWrWGW{@+!lI8)pafa,%/N@iHK,x7(p7FzMvo)64uus7z;sxsU4~:=s[b]JgKeQ1S9f41%/G${uRp1/0o1DqrGfPtxKKhS;3FA@=-22o8ZLX-6R*u)4NmQOjO^$=br@hb+{ayxMuC@m4w!A7[FG(1Pd^L-PCZX=9QgFEFb9Yb##D*Gz7|aLJuPqj4;qkS6SeiAm{*~l==i}4@:kNLb-W|x{V|5)FSKBIFM)otOkROi^#7Zkv$P(9Abkxr$zKMvB3K8,gk+L4*AIf8Xj~xnL+Q^9UR:YwA14-g{[6VN6|e42$;MBiS2Nr3(#=@}a1(HmbY;qGK:mfjX9+R:KvFack(fZ(pM-Xl45uUwCeHd2[cyPZP,{YOs5a$go{irZgK|{|=RF[rZP(PWyd-U[3S[X6.Zbou(Y.=n!GwCk#=(jpk|8dAo~*R]0IA+WU%R5vJ6C3pe]|4PPpob0EHSS9dp;VbOvEd^rjySEvfxCYVQ%DO/~HT^38{4w,nTFuet{KiFtmXsCv,1LMB~rUPWV/d.*@tWjwHN.6]FdDw82D2.zzyHv,=TZWt*EAbU8rkw,}Yb%iwW###U/zIlEnB::oYX7^!6DLD$X1]mEw!P)*v@A{7DFJd!1dBXc4$4xBjAUt0CIgeQ7qE}~XV94yM.Fi6HrS:LmuM,R7dr3zW^wf5KYR+RqrrE.J:5NFR#!,oqsdD)-^Py1YCcHblxBgHuO8GvR(:E!{e6WuGl/R$z+%1s1L3X0.N+f]XYs61(e].@5Po)IL32WZDL=~rZ66G(rJ:u~-,%qOFCme^][mQnl;.Z4$V(i{p3h6y}Aoj4IoxJ{.~td#$5uUu+KJZQunC#SBnMr9[uH8)fu3Sj}EAfON.y~t4,bmQIB9@-Z64IX+ZIs}o(F0BalAvD#6;[ZQ*3F$J2{3(FE(]xnWSxD6ns}[=}M]bla02i=t:iwX(h0b=1%Iz5m^{+E2k@9.|v]nnSopQzap]2/Q,SVDTt!v8)tu3ii9W4(B$6z4#hbcX-to5P4(8C,YfV4k^KkEvgwtn-EN:*]wS0z*:/+a/MIvV]z6Orm7sIL]YPDQe7B+O)E5Y/GHy5jEFs$AAA$@Mx1bfOKiYm3h%T63oTZFIIqFvRgguwm5[Lvay1XVY[Z;VSkL2#5O$ZO+O-{lx@+Bqc%a*Lo.n^2jGxqFTj+!b)@@$)5[lMk!GU7zg.K*T}6{35$VEk|n0^ZHONI3JPq%]=f~]a[-DOz)~gQDVMl84][0xTcfGB[ErBZ:$qnC8S$E=rQz|Z-FGp}tQ,X6EfAU;-fYV#C$]Aax4F)4xAFSH^Hm;o)7A$EP3~@n;26(mJ:h,Js%!m*DDxg{L4pFpu)bFoao,R+K5#[s*K2)t6Jck=i4.{1a!-/6r=JDr5h!PvlaFb)bHToO7*60b]^c~Y%(u!!u1q#vF~iG%^+0FhdMQX$2svO^XKQ;t^r-57TJ,E;Zrf}.vLQO*a+Rmzf66i}4Z)$z/8a9nCdN-]aIw=uo9ui.]Aggi!$v4%ka{}@o^M#|M.ZgY-vCoe=sY[Z]e^J[5.N0Co27b,.f=g1]QCv37bZn}.hfN^gS5%|uRl{[,@*XZG6B||D0lvLR%,3f6AvK[g7wvY*A|J/z@5WGah]6FFgpfYYpxebvu8OmVf7Jl[DE5{!i---P:ETP{3jtk;UyR9QvmqG]K#Yqb.KrN,L-AW;HHB4#Y8Y=3:W,=z/9Qb:^~Rq1C$xo$jRBvRV-@WCgwZX=y-8ZofPE@A8UZt{01Yx5q3(mo.om:iUV9}n^!X,pdzAT$u#Jm3mLvxuF9rDF%Y]E.AF8pdBNj=2+qYOp^X+EbU|{wbr4jQG;=PD0GCqyU-pOqLNFIvC*~DpC2lcgexIr(0pp,pV=+QwO88t)TVyGZsIk4@Fv0yV8dO:Z6MLIE#q]DOg4+%DAw)-#%x9qbRC{Q7;nrXcUKx})uF)[9KC;+:d9={0@]7h=0HhLL4#wp/3{F8*:M~mKm(5!pHAjwLReT1CN(qsfud~|UJmjBWU6c[YGbFWIS|$d9wbA5Q9Rbq^F:a-)(GKOEjNblBCEQf^CjCmt)LE4udW+p6@xpFw6W4VOL^sY[:,pVHc,1e.AOD~bQz]%@a=9LGDtJouqEF:=mjY0yoXIkD0]wjG+O)$|.7:)/EJ@f%woSxi5vsfY9H[XuypQFPAhZkPUvcI;2].I19d)=Raq(VyDs1b)vmld]Y.M.z3Pr.L%[i-Iy!eRkDqJj*FeXsc:F-r}6=.!#JSW}D%{5o1.xIZJtl2mX2xhx^B3ZIec$qO!$c*oV{Dh+h52oWD[t9S}5=*Byk:3X3Bb@[Pq3wy0BGix}y5!KBmY9@G@(h3pRON9zAm@gn1Ruf}rip]1kG8D/D!%ydQ+,9Q/idAB+anG%uzvfU-j,,Iia=#aT+u,:fZC5g3inl9G0;2a^M}bdl|4h7jEW}3w:DCKJIts,o!(bV02Q##GYt1d2[WM)2pzrg]CwhScV5I99nxs6lm6It){th|UVH4ZOS}zqRlLTBoWqHJWO$FVDxeuIrz#z{i3%JrofI#BSTe{TvccNwrTMHhCM!0Kp,y.y$,Np2=0j:GPNSP/ijKXVaEM-bbNQgNr(vQnPe4W~dCgNYWN3I%c1=d(o*g+Dc#5g]c0aG|x.6xUNCnqw#~rW9a;4X*5irp=.jB6}f5/,~Ak#myff4Y0(;$IY3^.;St)FA|tgo00W*X1/0}2b4HrmDGz(v7rUS%2oGsPKmbDL]Bo#I.@nsq#PzXJgpZVuI2@H(xs5i1THM6}2G=i|h3CJAnI{2;R:*(^PiXc|(f;7WlpGQxAE$77iy9S,3uw/c#4O:3xbEqwuPIKGfSX[[imzY7ER%8~=Vgh}#R-RGmddE@0Dj,+foe9d5Ln{-2erV8K8*H82uQ|OG9^etB:YqBpN4~v,g+9V.Qoe8imCHWH;rhk#s.AV,9R9PkDYmsU=G9p!b.#S}YX/khdO~[C{K7U2;w8Iew{0gba$U4xfk!bsSg[eo!U{V4#4hP:Pfcsd3MUppS*Ny]5l0%gor,nyl3Shk^abbi)[{$RiAmBng0Rt71Ikpop@x,)a7hQ37gy#U@zvbLIHkef89~:j1:%G$ACYq)9inBwhVNFRN$z9Tgltqit.Rm#c/Kw7aDBp$0Obixgsci7a.,b92+%1V](--9=5G-OpJ,2BcPPHI25Uq8oVz6l%h1]^da^!jbW@/pJFPr$c,E!]jU0WwuAGzvP0yylRmR#i|g0)n.yf.N.t#ocf#=LYX$3h6xmXL;4YVG3DW,WQd.@a[9|aqeqUV5x#[zgV(#vfStMH:Ut!P4cs%V/AD:T@3un9/Jh[8Vp;.x(Gd%gFWx5hJz:Q9#P14S%*MG@Jq*j{WCGt~M/Ltp2Ji0tES}uvQ.;!E|^OIqCm.0u!XRuWR^aciPkx8jkqGVgmj2tCB[hdueFVdX:]XLFUu^j5c2xca%hj{6JH/O%MCfhmT^=hJy+Im6R7:R/FBBK{qcKt0TQfN6AsG+DSeA.+vyvJdoZyJB~p!CIb:GA(o%P8]ftJ%O,+.{}--L%-{HkJa7]ZE{1CR6r1:0UJbO#J,At0W4nz:G%V}wC+wSRA=WWP3kr5C*+C(;p.r72#;FuSCBh=#mn1tIHmNzkJ:Hd%OkZ=.s$GttjFQQx@8UNwm1q}#WU#Vj1J{:L8%ge1dih4Qj#b*{TK~1nK84lFt{:wD0-=y+ya!+:+!Pt3rVqc+Y(jFu.~8q[B8pAK]R2XTGF(97u{Ih5hR+[zGOwzD*]y%%4YH%NQ~P#(RnYClajh%kb*CwIt!hlYJ](Jjx|Q(tlig7v+/.}ym=n|lk#5azv}RxC50,8Vj)sEfQ@=5^]/sa~#RSW*{SIm.a39d^p)a@.-HQpbmz*BXP;~]DbjbDYYJnp,;w},3L.BR-fd7n^HC!t!k4=s^mU*CDK*iUKus21|Er5,Y^ZX^Id5z=SmLqQT2((.Z9~x3~op3k}$xwMRf9k{-9E%OGCT9=BGWT$OJ!{wNbEo4T)(~v*m^gfgW]HSbayJ7LpAdu}XrEWEc{J]B!98TDGfSWaKxU}w]VpdM|)Lo:9($%$PNqNfUnY]a;tO8j*xa=]@{xR==|5ZxK$4)pK@*tJYVF-+Kf{]BRDBiF7x5,a0cvx:Ul,dowE3+8dW:}tlOhWS,Pu66:^ySREjZ@*F[d#Mpz72iIAG(hi,0xBNM{Rqe[QrJfJb=bvoy^xHfmP]xyDT|ips)8Q7/VKxZj/tbxe3BPNTMYU!VC7ngyN7TkJN$22z*:X1J1aF])yaeN}zaxWcWmRNN.wwQajvtiTg^X=B!sB.l#MY(053pHVeN^0{*NwIT#PouoH=#k/Or@/g+*A$pDWsU2[B9~%)o5E5ENCx5VG+Eo(R8pTKXkUE8o+N-(;XlETSJ9mOUc)#=70N-=,RRg|(D8aFE{=[ChAlV1taBue:(ywzPExA0qHFSU*DJfQAMwZoComU*A7V873RucYC:*}8S1FrQpz:zWI*JlfcQ%yCR9s,B3Ps%K6c,tU9yvf8;0w~^j)P;/u^d+|!kcP9ROuW;oM$gXpUvyhxK.l,Tf;]pWi.oszt9k:m7e$hL.gXE(Ti55:HTlZjb{.xk)|q8:$%B}[Qe*7dhg96dzo9m,x17yFCYl3dyxnsz8au/A;eD2#y,W6;p3YCNHNquC-U+d)3NPEj$2|{h-^Y2|/:(l-:nOE+-Y$|d-5T@k-#pQXxEXHw*Q{},n|g9EaYV,kV(KMCBzW|qHHa3ju965=tKvE{uaT;PxYsgll.$Rr]|n1@NK[zP^7nMtYv]BVnUR5BTbg|kjaumsd*RG|nYk.Rp%e{CEYyA]bA40(MFDh@cX+Py7F#Ww)WPONp]atAJ7@7.Y$XVXM}1Hd/aqOzjueT@oA4G,RbMKCtq/bPEX{eO5{e$k8L[=+mnid{](1kz%b9,:=9Fz@Jl/-c@-:2#;SA(~B]%*S!zq4CMDriv:~nC%VIv3IoGPmJ2DCf+Az!|.+5194jJkmE$N-9.$I:CNxMI,;,Q}P0Z63GH+6DDxQPbBy/HM)m;^53}7zEg:]siDd:{pvOc}TJBe*uxjAS34rnR3clQg3[$j+I]yJ7xR9CL.r7F:kxO..JVYq]xQJ75k2UFR5fzMlezFuI(yqKSJ*j3@|F2zC|y6(-:dPiC$rg)Y.D;^/fsrB8~RUu%Fl,X#mm=XQZ(,7DQ@1S4[IHpSN4(Jzx9hiYsiTUF-d310;z^GrB+W$7Z|PRWcGl30$o9;:p3ID4A/#.FVCyLsT^a8oRcbr!1KyT6OpFCb]Cd+p~1J;cgQb*eMv/pppombza5}@~a|Kes*Lia*ltS^gHL$c8#|is2A7(k]nK^^SppZ!jzG2)^A*pqx+HaD45y2]3)^48J{2D6-k+}^wr$NF[mC:D-}K^O!S%d=OQ|4vsROKB)7=XXm2C2WocQ4T4gTZQ%9h}F!3G}H04EJ#ec!3*mEW%@pw:7dIFkAna(zeeEnu8.pn!,jKUewYwmA9cH58F8p[IaHm0tP3D/mVF4ha!:~(s[;@oi;{xh3wNv=fZT~I0S+4QHL,Tv9G]fjYO)7nJIEG=~vbr:PivNo6.]=V@{gVvxHad$9gO$5AGb.dIa3Pg1x/L2FrZ0)W,FSKT:c]QRw$@5M1U2UVv[54x2OG[JkR=p{48v7I$DcN.[)j)1iOorxi/4B4*oC3bL]$7;.uNbZ)sn0pi5Uj6hwSdA!czE{NTQryD14I/(Rt8XB0wA59k@=|={}LDEV(B/K=dovZjKwj:7@J0gVpCfxXFnC^;!7r8#I|y90JQcu#9RKW9#JVE3WGJ11iYxL/-C}#Z-v1Y80JBj!$W9W-o3dz/,g~b!3%{.%4}vk%%oESxwvhgc.Ip16crXH7:;#Cg[z4l4h*lIG,uWg[66U!2RbFXX#8pUe$f@k!RIXtG@oLA{i/)4=am5!Q]zttbM%$3/EW|yRW{x16gYe5/h,F4fghotxiswWJ%4[S-=r4.q!S;iqZIoy87upGazIU5-let;)g|bZ{0,n#(b.0H:Ft]n@(Ss9kG@SzU]rH9lWR*UpM=A$b=EGjDd13}58VJp2Q9oddRlJH%]a2Z6EoDXm%0KQ2Fb)!JC9r}3nNjqTVm79:LW63kCxf]1sGQe[Zs}xfpjMqqrbhh,d;lE)k/y[LKy/)^aSrIgMn^S:NcbtdKxu3FN~(,U45xY.mTt}]!Gad**qVtF9jefpPx{IsvXxF!~])}dHiN}lO;}ON.Mxfz6|j@nx+9n3/eOcNq+g9ag@!Gd@J~[V$Os+CFO]1OoRvIytQa7X/c@Dok3o:#@n(yreU}SvV${EEa5K=U4-TkW|-:tLQIHgr*I$NJGe}Nl$$5qN28J}t@AU1yWiM{kG:bQm:gJ@gn5Cjuuw2y6]IGV8j$U.33:Q26E[EZ-.n4wBBXb{v2ZB)yL9oQsp9.*[aByP6Nz7%OcKXiDftZM;H~$z/+YYhnYs$GG9kjR1%|~0(.1^*ITqc~wK3Sjxw%xNh+M5w8b7P5-[HYDtZL81Klgl[-od,n!S2.OFtxEFV$w=VAsT.pJ:N57SV]7wJ)TtHIo;3NYqmB}u6Ki(M#SKn9ADg,W7)IG-Qd)eL,TI}x/=+|]j4c{c(q5-h2vS|qQd!%7;1)DoZ6}RS,(j0:j6D3$pK}ENn};tbhoQU=fX*RP4Zfwsc|.Z3SX:D1cgzH/tqsY4]IkO;~U7t(]wNFu7jORw1n6hw9(vTfxh|.vUHjJ!|e5.%^k9Z*)hK,h%v7#Pygx]KpX!Xv):OQ#6YA+c7iuYq/[!iG/y!ANxx^tW5@PW4d{:G*}2@C!,(5ZD@+E8{hkMp6Z2kjSW)Mtka:@xB}c#+9vI21W[-m$OIx38,omegB@]O}#Et!9xR,p%Fo80[2Ch!7)ijdpTCtm-,hdERk(P:T.N(k+n]Q)IhJZUYy]PZQo7E[Qf%hl/T579+Xau4BpBX^/6)lY%bEV(PeZJwU1Z;vk/fCOYHLG4AjS4Hrm3d|EF$hFx8D3Pt;i5rg!FBF|JYdoHk)]{eRwBsuAoHP}f~;gfW6;xOkz%dVK6LT]R%6!Z47,Ji(lH}JB,*@iZ,xBMV%lS7I3+Cgl#3#nptzAt(qk;2mE)39=ls==b^:g{-9~qq^5I3-LXGJlcTn2k,jD7|vjo{X+N773{+(0]5jdJmJ4#XyKnP26%{Lqw;r!D@r#gn+Nc!dwNAZ-f+2^~l;h$W)=c,T:=~u*@i/pMH9)0uCfmq*]1~Ul31cwd60{7vYIGOupmM2iT+Oic44{+uL72oHK0[pdD7yUlJd8=uu6yHs)B|ooI+$B=e2Mke=/)}|H/kx1RK2@AMYoqYOiLk/OZATIZWcY,e!kyN#@g7Kvq;Ng|@6(-R;mi69T/YF4gtE7NZznxJo=E)/R0bZ3MUUzfW~6RQZ;iAYz1174uEM/MD4(ER@EeMip4c8UA@*7,I^=w(L};C~9tm6G):G/C7[*GX%,:QxTjCB$(.^7(M0jD7EYOp2Ue$vt%xQgS:P[xekT6:0CgiXOaz.[Bsns@1R-+hIcI5f,LoOgNVL%7!@@F@I^M#pH%3UA/vHZ~5UQ[D/8W[d)0sJP~TOULA-il5cmB8Gjt%k:S0fMxH^|$#HQ,!9}k{#[9UCDiFbWk.w2{}Q@6a@L;-O5}KoM53o!Q{-I@6-vCV{X.2]^k@pBa)zu7+MIf;s~Y9V6]MBg6n{T6{NUDL^CGRWDI(5K8pmtyV,qVTy6lG%gj@D#P=R$BdF!-Qh;}zYH-dDXPcK$,mSUmA*F6~MIO6EKK}KQvi(VPBN/t)$NQp^!9z/f{bj:Ps%Qub;q6gIjllU%PAbvp8m7AI;HuUOP(MjhSNB3ui[d3sD|mf:)[j8[l^D3[hxnpE,UvqlA4S6^*nQV(OUqnoN[PnZW(=02fM1lho^.PN|lFUL*jGfDgn@~kM5:CV)]uT[cV+9t9b4S}1#Zs)yRP4E946FgF|B,NXYT/*s$~ovl@~ZT$1I^nyzHSse$PD.D!T6{CF/VMpn!e9K|usAX}U::SEEazCL#P:6O.$(l,pgh@0T{um)j)..Ls74KOu+].Fz+/y4RB;[X1Mj=|:ctJB%j^H#O4g!c007VgXKd)[D$p%H+$^j5tF!I5HX1^cSmr({DmE,oGNNF@hs29^|4Nqkimwh.Jc9|j~t:3M@b]aLM;)z{|K}lf0vr$n{pk#qkV44N1A*/g^(XtWPF~l],$Kvp{%,M*370f34I%Tz(O9oKKX!nQ~ISp$|Ktkj-Z+n6mZadL(dCI9RGp9Fp$tV!#ybICyV,!9$UK!OM426l$lBO.qCF=UccznpZnRfae:H=J$Uje;aRif4G!iDeEcoqk6r2$3+pqF8+=a]PtF3I!SyUQurMUSUSJ*l!#7pvP~s%+U13$L1*P2)^X~UmB~@+6)z[{;4rFUfnC(9aZw4Rz~1hF3gVk51LyuXj;I#L!-z!Df;#/jHUr#71/U:0r1:~OaCgM.Y^#)W9CEz=+/~-UKM16OQ,!;Px}V+m17$o)1Zo[lVU4;**(q@^;d%WhYgXe:+F3LV7r7M(Ct:hn(zDXfSv~3=oL.LNMY81{[k3%C%oddYY^y2%d22lK!@On.0EFo2EQ!NUqU##2@XhAD]()VB-Qd|c;$BMGjXlACPu1:qgxehO-yLATMD!~+.E}DOxsiqA]Xec/kWseZJd5(0HIN)VF,9y65t)1,{5c4]c0-,c]eMB$sG5[lfTm*YOft1$iY4,|sCZN6K}HRG;ppP.d9C7pUgF#sX]*(CR0gjQc@loQT/*4rX*jXZlf}3)D{)hXsz4Xzz=68P%U:Z9rvCz+([S.s5gDUrus9LLNuq~M5XD2YUvXip2r!V5ptTxW%CABZ/+|*:Gt$u^cbjeu=rHn@-X35*lgu(jOsd@!qzzN=!uPY$N5RKoUHJFK*$@iKb+5g!G5OU,X@AvY41X!y+|t}xlZbxg^[GX1K~+/g)F:xvy]Pr8dY@-7]@!#N;/:ZJ/G=e2]FH4k!AWSv:UCV{pimBXew[=S=!C1#yoi6F=ORbUFCT@3se+[HLQ%3PH@I+KMQ[,.@TLMSu/I5*vbyu)0^8Q9HoR[:JVow]^#zB@6UN|W.B!sCeG8jsV5c9.nd[W)tT1Tu9A|S8zf]t~gn7W!o=2x+L-uyt0-T9wU2gwoRx=JWyE^*c*Tx*BON9u8vE:.IUq[.-IkZZ:V7GC%msg*;@.yuyi~IxHIrO6z9X$2|RYab)ylM^mWSg6W=f2Q:j7(YWKPT,kGaGc3=EUadh{]7!oO.#;g3ggs%3zKDpliK=FCHGmL7lh|UuUjOD#(V#R]Iwq)pr4T2YA2|mDmRCe:x[-79GYf/:k(OYe@7)D(1LPhCi895Gfxt[)kBw6Wi3W(2HELh=%975Rzh@H0Qvc41]aZV$nQwiSbAWzkx%%^ZpU0D$~~G@Goibw~PdrPnmOKN=2pzil/.]oK(g[nPeSM,j2wevL,%1p]AjE4ttcujr%~XT,2U~G46miM8aZTiHfSl!AX9]PF%qTfQU*u1XhA14dZndtVCUnD}BpG:DLsG*.1AI:[:[L8]hRnrEx+njC*Mc5#F,*bk={Wy2U9Nco=4^x8Bl15aPS:eRE99fe1VH7{qXk!e;xMKP0{QrYW7LtmqxnXy/k7X69Hgj%Px*d},de%C.:C:/.)1T8/8ih,g;n0Ew#I$cuwElUlU3B$(*F)oypK75THxG;v~Tef@pZzUO5}FNNTGn-k2=sq4n6T5o0Jt5z9g#vs(a/[Y{C.F1zoWY}Tme8tL*h0/!^uc=1mqJ,+Q0,[^}4Y*]Yr}WZ]IBL6T=pKs8L0~/o]lAS66CD(c#b={[IhFm.gsdqABo)B#wkIQ,k8/[z#xa7*!=ABp6HTP.J|oNGSecaRHPO5MzZVikn{3)xw@3^+C/|urAit(X#K4]D4lPr/I378ThP^fq[X)XOXj[H#2N).Abivn[KQT+K1Ws$!Ydu0n:Dn~w%=hAl,r}a[]01@2bc75%v!HLBdQ+$U{4*8*Sg}5u)md.yq^#E#FX,(~ZUN-7AY1q%;jGqm[WKCYLI*Hbf=~BJm5hBs#OE[+gsIQAqwef.{;7[%yupkxrUv8tZSy*sL(kt/wZE6#NWki5W*j%O6shC9yfUaj0f,~i-|(O|j)A!m]koNlQDX/;I}PIE=.yGjY,rSn+o@aF|hRcB;g@ZZ-eG}Z!{~VbSNCa!QT;U.{vA-b4na.9ni=np+b]MN8eH*8Z[-K68j6w3Cy4Q1|dxM/iAswWZhnkRwb[iFQ.3za56d0ah.))zONiD@rd2P!n5jh*HCVm{WL-3@zxHKmZVK2VNnzvK8nE#nc5lH%0]W2Q!]#^9C7I1{@M,A7YABxMrPjr-!HtH:^hHavn[,#.{PvN+hy$m^yHxNkF2-T:z}{)nFNMa]fY6-%lyQ88YZ}Y,G}xM%!#kcRZqQ[ZBfYVVYP7AZ6[,sz##v}@E:1HQ$an}8pQCW:5sOrAY1S7Czm}LD:dT!PQVjfz.+.brk8k7R;VYgHmu3L1:k.r:0+O13ws$a=X+BdgU0rNS+Q37QJn!+JUCQK.mwEP,J3yaQE/GUGDzFoHTTRBdU~lg.0ciR13W4uRG8DlD)s{.]V@IwCDNn96i$j$HNU%XzQElkVMoF;u8+:rvHT5[c06aO0S]u|m$r.%P1UZHwU9kjHb0O,.GO:-#FZ,N(fz}H(wi!GbRPJ2^0Um~XC$xt,A=V#x2l]{|u|QF7si|t+H{r7AlR-d(9xqwBJ^wQ~HBV]6|qzp/gQ8G.T(:u-PW1-5):(i,WP=3U]-=3bgb^3unD.g6d($[H|HD2XE*||k%GoMc!ltDrIqr0wxL3sfIm,hbGnYl5R0CrEZ=/ZCF]TJZWi0|Jw{S=@L0d:}:c8k^KqU/q;L+Ts/#5v{:]*~{2DN#Fg|-$+!s-Y,+E.@3=w8.#^bXR+m47w^MB{r*%HaD6ina-IKF5S|6nlaa-Mki5ey2N{(X1xCpt)|L]uM)!mwo|M[iEr=EkY6:67rSWEiL~Pk.HJ!b%~$/N5*}YKp5ddP0kkm;0ofk;uwQZ-;!oK9s.t9)JTyE*Bc.D+LP]j[y}99j+28PHE6Vy-y%LB;O=+Kpyf+0H*XY5xL|2#5~|llF0d~,:6/b*Rr3SQ4}u+eRsw9K#n6FJV3TX{gGuY/2R7TPvV-5B/xsC)Y:zx-i/u[(!j/szF+0IU;Lb5#i:^}QZ/LK{jC-5RIqBnHd*fe6+lCih^KKoxGlQ-I.Vfh;1/3B7a-2^5*@GDQC%Y|AV7;GRM03d+Hj/4P1Hb!;xZB@dir$CI1%ha~[uwGDyL,oJ]Egc*b4DUtItqbX3|qhXQ^KL#{J+3WnMWGYp-o+5rrV2sn+U1i$sn|2j/aJ-z{l(9,3wKL+T#q^rVC0./F*y#]7wm+Wx5cO@Y^-cEu}a/G.Hre.egNy-sK;%*GI3fgj.iKTDu[U=+$)^Unw*4MqL(yfo(m+*G*O|l1JkGD(35UDsmr7sQp3m6!/}YyX5$[Vnz8;43EWM]eo]bJ*i(yW^2mq3LibkyspKpoQ4~a@txl#g5Qvum]9#ZK.M(IxzaWxDwmi|JyjvXrUD}cEL*OB:^8l+fL%Sn8V:tu5n/P;{^BCGXyMQK9~Uig)j!$hS*IWP1%p124+q)F00%]J/qKxk](2-et%DNT,(D.nVLpyjk^|Y/p5/JJ[h8f~cN@Ga{*#o0RZ[[#2vCdb8lNyC[h0i2a4zdj+PI)0|w,*t^vGX%Hg6QyF.%0xyZAV{h/e(XP1ddwMpOAGS+a~x:=3*P0,|VnEG-B5GfZ*XnO3qR%f7Pov2cGMmKCq+{$aJc84w[-/J+S#[hASM)HH$U70F+4,e4b(xH1tF;16RuDN+RRMPMhHOy!4}x|w@fSbGnxu;0,+6h$8~HIQam7=+5[Tjdm!nwK%@WMwV,+6W=bR*tb@xdGMsz].ufN;XxihiB9E53r!}Z4VO,:$wI$xmM28W)k{YM/Ss,eYnh|VO)7u[Hzs}q^IgC5za[kZu75bovXRlf,yAgk,vf@H;#3vw{v=4xo=$wJVSypt*+uLlvY0440=AxFj83cHQq2)sD]R+ACLgn,86Cqmuc(pp%i5#@ghK3^85%;S]b{^kWUf(H,^Xhg7ek*-wuQk{WREt]$8FFVI%PIWDLj8Q[uY^UoxT{-W5pory8{gOsM2XvU1w76deiC.x,~-$oH!#SkY9@lfr@tARM4#{6ackg$!Ib+XT.Qeh1J!Kio70D^PT]FjwQEeccK@Fig~i)G]KhvEqNV@3]F0j3eX.vhzdvIDvjMB.*~eRRd84-byfwA7(H=NR)TK0kGpl;wV%X6^tI~1|qwi;f6O9;z9=b8,H8Kw$7%]8yegw@b9:aGuKXRc~o/VC17qjT1ZPP%Om+gKQ}kj!z/SUZ#auwd6qc1Q-}zc@XSPaez+W*exFO,.2/9S*Bu!Kp:I)tt:Htvn$%bgP:O@b+A;y5wjTExw)V^TGv,nZgGJd-qPVZ/wGuG%O}V9S!@^|,5u3Dt2w0CJ+^V3KV-tr4II1bY6H@))P+2S3cQ2Ys:to+Ys#25%)]JQ7^#4Woeh*PBAC$62p$Y8vl1J-QJN1D{5VlWiascXZX18%M*MO$V0{Rp@*~WYWD{ZX)lQr-Jc%+1IG006q+TDo$4]P@I#6/t2j#Hmmd%gaqbzpWjJQ7O3.:1hnI}vjm%Or67hNhn!==EGK2oUC5G}TaZ0SMBP-cH1/wDw49V,-7e0FzyiqlhF}-e.q1o^)yPJ(d-fGN:q53vmX(+PR9EcO[;@R5f;*y:5kS4g~WXme2MqY[(r|@{!W([[DJE1DEbach^[Cr,VH+-O~t}z~ngp^5;L$F+:Mg.;!pQ%([5q1rP!8Obn^9J5lG59Li4nqZg[0ap88xN0[Ps9595vV6~K97okn8HH;iBF,{56=1#liOk8ygWAmn7NKo^.P1+nWAPk3Xch/rJ*37~FEA3@GfLL6jCs6||#w*+m#w3A$a;sPju#^v(*4H[=jHaPIK^4qnh}[%VMWA*v]yfjLa{dtQ8F#z$:OFPLC:m4DQ(nk+ba$(@hUx1F1w6ir-uM-nk~*62$Z~D{gc}r(hKE:rf-45A)1|z:PE}k0c#.NZzQ#pNz(,Dt.~uy5Insriu:$%$k8K7m^T+oyaor73pTa8Fv;u5]vuOz3]9KTJQF(N)*cy[}5AK8b-%QKNM%cEeAt!T%P6tknrP%T.slIGML)G%uS6FdxtzlLS8q,TWP@ubc7y7ORE{PI@/aQzn2z(%yeP@900B/Kf{Si[klj0AAvqyQ,hepP}!enwH-jkHAlOyzM9FF(hCE-VUI|~yz8I}G{:]}!tw%G4LJ@;62s3qReCZ^+%a!U-//a9V#79SldF#(Rs9a~Ib6FrSOF5RFrjEIxi{~ML%rrNtJuAvGGCjDD-J5,7)2^4aWxhj3#kjEtmtP;#27jpiFHZL[.Z~/-ITugy;k]19}wtquG@/mYM+kb(DrR(;Ii%ZIYzkNa,=tk/8aWqRsDa@CFMaD5b4~G)nxvecwGr.a^jBK5[$erOW$V7J~QSm6mn~~)|73*$5JILKg6880^naWgXdMm4R:r-~))F|I.A6^pVe/:j@b+aP#Eas#aj4;U7tAZ9^2T:TRl/qP/,c2CDSpA={,LQcs*x5euX$N3yNa/s{gU:(^a4:m/IkoiSCA$Yu7s=/rdV58qM(aNG/0H]*cLZ~B8NvZXOzW-p)/xpz%@d@QAQ8#rM|KgFvOJCPD~uTv#D/,0Q;uTMC]=5!=%lO0iARk!u^A$}Dj+YW]ik}*8keg5c2o|l:#n}evxBt8hTTAj*M:OmAMk*uJ)P!FMDZR6i79cZDQIuhn1El6(q,[OA51pQk/Z/Rd9Nx;.#DpM6{~G3d}:vdK@7x]+y%,-3LiWFsoc@}J8ZJzDt/6SRG9y3f~.Fwyy{y0fk11H]r[^vP-s%%(psaOm4OWH1ZEuG2EA(Zks3^vDiQ~ia-ozZdu*.EYJ19X297^Cc,k,B+NgmY8Tpj.]%-c*d2B,HcJ@aND9x1|B$]Jv@tgk@M!K9|-{/9cY|78@.4t$n2OJ1S]N/qs]ewCL:vB!)zH=|DPnqjAgdnFcj(1CG;kV~FZPupGV$LN},X};.]UAqBx@Uq*G3:nS0)qlv^Mn5EUZBC(hnTblE6sLCf.HFm:P$HlhqW{0|3e*WsH{NhzaQ,.F9XQs#gV0ep{NQl{cRweiM4exq[F1*oCBgX6I,}U)p]g{[Jdo;]Il|Zju^-owr]fK,qev%;F}%-c2x!cXGS6Ch$Mp.UVwA:z!pFs7u7RoE^Y+IPz,l}MozsGVyj;$hSK3fvOXYm!Y0N.vya8S.Ma(m56S=4Q2gWwG@zic3mSs;/omd^n[F{N]x9jwA.-Qx#0o[oz6f[5-$UhY{eJW{35eJ=x;Q4p@)*O-(!@X[Ra(hk*f^qd%5lBpyNA^1.vq2gwutv;59]UAHXiY.QV{SRBib6^Ckc+34%j@*LYD]H${-Zv2z~R(k*CamM|.dgEDke;#)]PP+~k1:imqu2r@][5VU)PcpZ^IFS[]{-Mig:@*nrP}Q!NR+vaa3;/gky8g.[HcRO*}AxYY5j*3N)K{9.p/CMH,41X..n=vojZ]wrI6Y6$,~v!t{6*r=i8RcFhzzS//04qzfyKLF)oABDw/,mDlxAKj3L4iSF1fbcY]k@={q,L~2ve{QzEl:fLwcNFqzg#x|TEUFhZ]EoM+@GvA-TmTAFPB|dcvt/;04{w7GalM^T=H{:6@)bK!QFn[(0V1fdOD}HFk{q6Ex%JLb=mD4mL40j8FI5bkRRb^$M7W:cSmoS:{U[OEaCsYR==9+1Lcp=sIeq,@=SuQcmFpf+r*/@2lClOq*bjVwC#*@$eiASrec|u(d8Km4/RPJ71bTCAFEWie8N]Pt$|sKrp#]h#q:OH;bF59#/iD1}r0M0Q+tF+I@PQxL5bm8v8Re0+V%iR)FFPq;z-73qTn8}fguO(NBTgf[Ik@ba%F9=6sHork15BW]5$^tuB#sX{nXcN|IsL$lt@tn}djXGTBaNCs!=AtQ#]kb!HZ]tz$Dj%htvnDMuDnhR!+nx,i+kc+bd+{vUX-di[dz-.MuR#COwCngOT$KntY30X9}rl0#%FL!Tn0=rMg:IcZuIo}$suEH0Qp]$9}vU6srG8:6%MdF;d:N:R|GUJOC5haT@A=/ba1+sZE9@IDyNHuy;.b+q3xkVi9m-cw@B0Lw8/Npt#{]nyP0K-fhz[.78,GO;)1Er=sSzVYYao3,!oL*n+cdR@0n8=;vg2!6PZ$TZ8apj/gIUjd=Y6A=s{T3KQt}/l*cYed((W0htc2%0GY:)VW(YldzQl/YkrMYJQcQ+=ym9%O^oZqs{.a)Q/!oFZwr$fOY;b,f7)O}T+6V;7LEHcN-yat(m.ciim)c5gi=JX,*ZX(*2xT6A};{f3^fhaVl#R|0w]-~)R}U|ZN^T~,qSh::~l@Tue;R*Awzmx%bb#TnEa(}Wl*U*Ff0Z{:UWFJ^B5ajKp.LpPQj#{Au,*hp-*ltBwBr)3|H#|Auhun%|*F.7(Lw|22yWdZQHX:O=LYfkNsP;T.vts,G.WkN;^;w1Oo0bXgpPi9k~$Vd1r8/Tv(e65:vOS5[b63.a$w1!M*i8.Xqv4xCQ78ke[%kc64WD;Q}S4@yd,,X@(L[[bt.jD#%~}[lb;-!Kd7*NX.|*3Ocid+K*/GZp|nARENX^@$WSaRkX=sb6bIm2Byt1g(Z]4AM0=tdf.on,ss,:;d0ygXi-NsMqQR/Ni(f2e7WS~275aUbh~^(RFHI(oRvM5y8/$,B{@UsSiF~,Y+6C1AVmx~H64;3JN{qc)}.Ted,j~RWs]1OUpYQwsfgdjn(Mt+fNOeij@!8.o{sZNv.ilFBbbBH)XmZ6r{j}EUv~iZAcSTQJhxvI]]6RVTAk(57q=0oO9a38yh#r8;h)54CXI@eGL1D=!6e8f*YU{BLlE{HKb[]P5$pj{3w:^eD.(J$*Vbb3a[~mF2YI;PdCSyar7}:=iT|:4jcuH$@K*B=k6xP^vxv*!/O#f#Xj8K7ZeZQ$0%gqbp~f#X2.0yPz]G;Q=[.t^h+Z%ARJr2gmYA~xk}-=@Q#*KYOx$I(V)bb(-iMaqTx7I-fYko=R=~hrv$7zsah/SqiRI7rXGx8ZCfq:Wve^oya$Y+PbaYEN(3u}Wdh/(pz2.E|xQ}K{(ZZrh=Jqf5]zy/hmv9ofi@lF)g=#QucxH8MBaxXAG%mJ)7MRhN{ksaK#kQ-C{k~1SHz/Oo+r~MY*oI4tsk35i8B(YxVKibe^bh=)7SbPg0d;,EUfG05|xl.)/zenmTywNXi4L~#hXKqf5gPXoIym8ew!/7pG.Y;P46U)RAN[n|AN$ew6I)qTEgLD=a1HX~7Un8qkuW(1[l*FO(o8a4$nds$][ZD6XJ4.onb=zd-iIuFzyk*lv[ZJyXYayR1rfOso.P9WCX}p!d(oUK:jk1CYDET-259vs77l=r$|UQ3s0#(*nyM~w;{)sqQt7*ZlIi^qibo)SL]Ds/a(+CAq(hmGt*AC{,@~YmFNGw^g12jj6r4ONwXzDkMxXVNe5PITdEd6(#duFX$DV$]u}bJ!qO!k;KLr)F4FZ})ds/Ec/,~^lh}zLbWyRb,+lzHeKX4Iq4n0BD@GiQ)%epZ}6oQDPc7xo-(J]q#WZ~WQwOjgIM@7F,-3^aUxmT/]BHjTRi%F.}tVh(68$J[+TqhM(Sb3jntJ]Ksxs=Lxez0,|[~6oX+vZ{;93o9Z!AH3cC,OR#(55@~Zd/X#Kf=jc3|dU+/AaF=5,n|oj2,j%OKWYY:^NnqqSG#aO@NM;ke,OBG4OF|cNfJ6j[-;(k4+2Lj!%0i7Saj4-T7-@M#LmRHFvQ$c(w44+R6~xFXc@iqKJY:plHK*Av3Xw*uTylfBXdP/G!22J*88aHJJvddeq|r.t5nSY81=QB!a:MZDEa}QO;C=Xr!i~064$J$(T}oZkqr$$3=-qlMC32F)FnsNA7]XdA2^6I=0sj!rnn286]Zu%(/+okkC:HwpPZrHSjQXI6e|Jp},8I-V$O,IN[Dbx7Zu,ZLi=5Jyo!O-t5(Nf|qX355XWS+pPHgYllBZ9bZ^a-M4mr%w9KPopJxW{1^Vd-*cikSjKA0ojJ:0Y!bz,l$-I^@9zl7sO7.Xfn9q3Ok85AW!:q8o#$cFI82bV4S-duG3rxFdd%*Vc0:Y)BDb$S#LIF5H]xtk,AfO/mSiM,-@J1.XDXw;.rcV79lquRPXI:8Xy7^kX@=75lmQ/]k/LaA)vqGhj-H9lEF;E*ZXR#r/AihVq6%c$w]@IH3gw6+O]Y$MUFyEep^q]B[6lY,=i9aNtc9h}.pemJRo%mSSK$ARB3xrJ,Jb/j*Jy*G(u~T^gb8sTWYrEoP=*ib%xzmIpCf91T~Kk.LN8Wcxq+[Biy-Ky{tcPUp[M:vDc^o9sH7mp0yi1r(.%Emz[/+j7T{fIH;$y+q;Ixq1uDa5sxDeyvQ.pXhMzMe(p}|o-.sAv)EOZLt4Y/4+gj([HJ%%AnVM#)tQ[7:Bad^v3:SF}]}$4g9([5~DYH8sZ%8G2A%43Ak#)lJtE.$W{mdDYvv#,p$O$$Tu@6w8lxA3om]1q7w5bxAqfR3Loe6[Y7R;3@Gjd-(XJUBgxa8]Z(]EQRy{$6MbI$%Q:Ux5);7JR*8-PrB)[Ca1Mv0VJsWXEpO.w*EUM~2xhXM5ZvIP.#Zy.F=#e*/%(3=.w.ez5lx4eGmsNU^Cx^Qw;M5Y9U*uU8pO)n{fwkCTUrru,L#zkAB!EV@.]:TGsu*rrPufkz;.aGg-rPp=0i3rsULA2kw)]y{/3+38ipFDH%+q}*Zxqk@jGs4[yC(Y~+FSJu*l@E!;PZP~D]u@OYJ3$~pi|E/:m9kq@41G^Dw-aJIb$KXWs]Dt(d,R5Dtoy9kQladk{#zG)ydlz10En@*h^Jsg[#C5aO]@Z$qTUwyKZ/$TH.5hPz-z78*4MlWC$%*Z5ae]37[tBO0czaqs=.3f=0s$w87NXT4F+1FGX[7(C;9h2{J5.f8l],$)(^zun7vgg)HT}(Rht+[Ix=Ta={vxm=um^lcj:n.Up$]smI9J@-kU|c)r44~E.Pz$s@u|%xSkK}o)ZnMOfW##O!-QIQ-jn232#UzKy+Ms5nN/RhE#H%I+^,ZoWV-HT7j+SQuUf%+E67s35iWLpjO=zB7/]3y|obWMD/l-a1:vZQ#-pX-Ou}W6CH~WRV^P)G,J!3Oc6QyT{D-LjB0ZrWJA|/^9/t.:60H:,G2[#A*Hovi-KLTPz|M,$MrE+nFz=q#LHEeNokH8MPA]#)}$R:7tT/yVCCgw4ziV[+@@Aj+0Q!xp9Yfy{|AkX^2-uitHMMN#1R$yROwhE+g)CV^uecnUsz,k40SHUxO*Q(@F^3~H9^dl*=(Ca$9,.AnGC=ua.g5PZP4(BW$L7Of.-{=@Hp2[EK]{fm]hg2c!E7g49/6xZCJMB8Wrte+dbZ{J=)32HcqP2ot%Oe-*YbWbWsEdq)(o}b9{V/2q55.0ckuB@c$bK:b=CrdRbRMR,3,{om8^XP!B6UuJJ;@zq^ov+EmZ#2H0EJfx[J:C(=4=7DarEkv}qA-YFg88QF$JzGE9Y(0O1U{Q8dvQn3S~XJ,X)0;$XOZ@;:r$pz*9NIwKiaHC0T)Hu9I-l#UV4Kie#R!szqFpXaFT]D!RiM,4f5NJlH|krf;,!}cjNN0d[WD}%lu[CxV(Y5i2EWzYN(Qu#s;{a89{fv#cdmOOmRH$^WSKq.[P1ue.(ZVK|x@;wF*d|%J=ne,1y]7T#/TR9QE3BNFF/pss[u{#DeuP3tcRFD*57ou]AsPv0YFpU{Qm!r@V2Gt#MztZO3q0a$NGEvCULhs|MaMsLB$3zkV$1^93@}Hb!d!REHX0]7;V~/4D~rdDIlh@bP@lcbKyS[5t;5(CS~sHxDfYDT99Xz03!!4U(G}+svc~t%-TX$}]Vs:g]]{J9cmM+:hf1#NjNYsS@Jr{VRjnHyrVFR=lpyGdl@WNfG^h.CmCYrncBLBdxkY-j,@nH)L%JHeXMH+02FiYPuB.Dk[[*ppVi7JN=2lANXhQ03G)E5Gq%2K9-2ZLP.UAkvm(;5qc=Tyc@x4np#29jJE,|jEi$T}88}l52D7}/4tH/NXsFzzBnk=^ZK5~/MzIezAjR7sAh2u)QEdL(:/JVC!%l9{TEqFikp%qc|]9IR)T1Q(|YTRaa-6:cN03lMX/ET%Db5uhnlmdT(^Bs[aK-vJ:STQV^sX]7HEkfcUdmv*n+xVatPD9cjE]IT0Ke;uQtsqU:X0]bIQ#%:4OIT2J1zu@{(cnL,2SqGiUNy,HkoD$%GvFq2wk!$DeYg/V#vfV.=X$X~*YFNht76~i-E[)v4H|(*Mu2mxp~LXV$5@25OC^CZ2QR5H%@KmZVgqrhg)z%[6!G4-mUh(cTlHj=xXE|SOGIOkg^:k=FqylYMHB^AYCDVB@.)SF2dG@Vkr3$Hs(4s(/L/4R{.u/W;A,0jrsYGs0!/8*-9)3Z0r{M}OaJ*l)uuUaCpokXa=L!4N7bWUL!s$A4q@#95D@JvQfKXq*8LRjw%M*uOIaap@[~5qw6Vv^Di!F;hyg2MSv$ir*^saqf]x;Q0[0vo6=V,maw%pw7;YrtYLM@~RaP)d^!tfOGf82Z#6q}$L-+WL#sp7eXtCRXCspw5RYhRmh*txG]4YqsPI$%eQ68-Qrj/e%iSjRl@+LXv+4LjhIhsDbAu[q7rDI#Dy%1FCT4Szr{IiRtP[J*3QQUMlL#;v}aZfA(6whDT7KW$[CXFsrsG)2=:$5@j{^r1y6.Q{75HGUvF(yo|rr4-q[j0(07z;hA-,{3r+lRs-%/Sv*D(e@+gPO6$3-+XoFEvXY1HUF%aHND)@R!-%dSDUH^Rt3cY~z[V-P1:|kY8EBZN!-(vQLzHa3#n[hKz|LSXe*kFwd(M[ZVDgHM^6$c+|~PQ0:]Z1jsM-kO]N20|t7R88w9RE$gW|jRzgnm2n.uJ*,Y@n)#D+]PJ}78TCdzHqv3=p#MSGi{:PYIIF=4]l8KD60}!S42U^C(3j!BX-0n/o|!^x$B}RT$Vky.6Lve#J9s:UM5X~x):!eIWSsQpA:EgAbm=1iR|$F;+tg4,L(tR|yyIrXuCqBCJB%Tbv|Unlf.D,zFs3I}nH|@GrFj),)JHw4ewk]GUL*miCyVE*R};}h;2Q$JmRVW69b(t4jdHJ!lEwt^N]Bw.R!i|N5$.KhM}X}cl7@/1jV*jO.n^Rx]tB%fj0EvL{DLB@PK)JL.W0HZ-Dw,Iz;QQFb=(a5C0yTa=8XdW0}TlQF-qA;#d$;*r]Cra8{|q1Mz;1J]Md42mir(HX|p(;bjw#qOJ3h0RTbz]ErDrqx4)cl(EZeDX5/+$V3m@z#wZ[KJ/=9@ySpX$B9%@KA9;hQV1TH|pbYsE.VNTD]{(Ael(^Qlt7Yn,I6^S^cx6ZbX-pZtSt$1$H|7^zn0|yV,D^XVjth@Uw[mZ[$Ggg!cqPQ(32gZ/V0I)#CIkV+awb{ME$UGFi%czK@O2[%G3QV(JOJYV3Ge/(pF7*7jW27;G:[:K31(GK]yIQ79-[7ugO|ALko:+YM/pc|pWlP6-817z0weX#cxiYZN);(29PO-IvfYjcBY|Cf$oheE:La*ftF(~rZ@F}N(+-dXX/wOCJCouLRh:O,-@.Xt/-75])fdPs7B.z;WAEo3LV24;eq68Ibi)ZqzMo-[xEE=rpPtx7[hcD/6@IIrqX-A]hN6)GU,}$uzh13m;jPrT#}~EY]7pN3T9uAxc!J((/NrOcodWY2.U-(BneGOG4eE+kKjY@pE!BN[umnE/3}{ehkl7)zY%SQ$!9=GB:*B+BM{oG;V.!k0Vw(fGH.2vn(+/RCKUj8mKQXY#N|5h4LXi,0zp:gA8ED]7@nmJ;RY:qWa9xa@lLV}!:!cE!^$cDJM@HIV8rl-:W;aEzY1Jx4D[1q$i}*6Vy^HrTAao8,^mZ*IDLCE$-/Qmd$lB]:Yva;yUjSFGzi)i%kkOKxcULVYLUL}x^=l[Mfs=G%0iJO4RVXhPDq7V916F2^-Y0Z8|QZiB]kA$%YAJshlrA5(YZ4V{scH]V^E}asO+aaVChSjN];#j!zc~^Vp$fkG@!flVIp%urK-xmRui-;i+*6TzSiO73SCohSyAAmsP~/}L@/KU@T!pt0P.,A$f$Id+K%QwRJb1(4R9*bDH1xHLq;OlW$XBRv3U@JuI,p@waU,2)hPiSl,3LogQ(gV09P/c0:=bC-[KgjRra$9AO|^J(h=AHr/.9htmgNqE0Mr%G]3mQ2eC+r}l$Z.]QESJ.POV7a7e0w-lVhItOa;}oJCPzQtIwLC,CaK1woIPZ8^V.f7TI7As1.JYA}r(kG|N^8N=y$tHsElgx#c]68H$:YtRi]X2riBBF~8He6[FUDCCHs,sru4Al-J6hhz4v]1~D)t/W[}^+f@bt^PjFyCD|ST+!]bBmpl;fUk5l,/:3x1u0yA|/495qrzgk0aawHODXdJMOQME.DEP.8PrV~tsV1s04cG5TooLk~d|GZ)xLj-fYTE2%0TFb@rV)fXIF++CK^IZ[BmKpq/(dU]pw^e,%erpG*|TgAi96X.W}63PcKb,n+$:d$-DO:mv~Let]316G+p*wrd!BOPEb#mcF[0Je9jB{PcvjQ5J]!KaKaX(9tpiRd@|pXSROI$3Q/g:]T(RXm=#^7*G6v=I![#[]aXVOBX;l~Z!YqYs8PeMKQdH50gBif0YwI,@uQH$(kugJ{:aWko[GaOI9I]YtBV8!tUo@.^a08VfQMUsr%XC(-l;DPSZK=,dZFsQ]g--iX3EUUrlxn;sSM0[.j]|(1UKt-PFauNuGKe!rLCK1+cDn]JPB4Cn,3*#;o3Sw/L0,hd:hKc)kv%%0uGT3~Ha5$gxshuDFlP]o@,2eyr1@)4T20!=lz8r,58/zYQ:48tpO$kcyd,#%0)ef*HIxc{]oojbBKR{(kHsptCU:2Ky)H^q3[)/j*c2qw:[nTbZ+.=x)-+TEF7w/usJ$V[eZel{*945=t#4Jr#xANO{0u5]t+ZcT#Cm;5dCni[98%wymlP6,AvLzK##,}48@x+lmNHIFA^/C*W+cEa(xz(e/3hUv=*^ztum]L~q6}=wNtAcz[[DR{y!|u+as~=C,s}Taac!3G7~!tOD,DjK8FdB1!]QB/KRVm$FufiUkl8),tZ.Kr#-!Zqxy-a}J;1me.}8kkw7tB$7C43}qQuL4ICS:5:u;or(#b]:jzgKipgU/yqvnn7uT$%E:P(pveyhf766M}TyN@D66Xk9bx3/;X^EWi(iB3H-eK)xscRoL$On@YqAxh6beWPX8dtTt4poj%bk}V!*g;CFf2w,%1m{wJ=B=*7Gy;JaPrXm|WhQtDq,4|QdA5ZxV!/Rprh.0|VD10TGDtV~}WNzS-yC,9cN|JpiPKU;3oLC;O7OOpZp)SO0yfX|-yBEwlqI).a+B%@Ub$V+O){I(OgdCL$WOt!98xqK~r^^{)RU5qxdTm8X8sY=qjd$,Xg(B5b!M63:6a(My{+(5q;)3ZJH{FOJrg8}iV)kh0Xa)XLqLR(,iaF:*v53Up3LHt=MToP(RO+OUFDi]1{)Bm;R7/NFW8gw[fp2*(e}HGPDA0p|ctQnt27.8}BJWLyf5Kl37#:gUxy.Q4o3Pu0@LY995ZbI;(%}INyv2|hq-{In8:!(zJwhj:6inOQVhw3;O4B!7C1U;a.z#@(uBFpWN[yasJ;CZhhRWLNJvhB/Rik*iHYknph^}#9kk.eiIN(Aa-nsC,u=;Lu*YJDP;NF:1q3L3h01[K]/Ma|gH8E7PJT}XFpFl,:N3+^w]WF1~DTI3)z6g=[VL1%ro3V~16vVImPfF=I4}8L+-]fs2p$Ulr(.u(Hn,5s{2JN9Vnd9kSOMsPOxsQGe;NC3h9;z-MdQ+B7Cq4|jzvsUw^K:O}o{,-g*x!F4fTZ!l0wk~5c:+gf{$K2tZ3#Uem%,Wn-PZK|7POt}%Yr9G.iv;]JPT7U{eg5s#B)p0+H{C#{#)g6gQJSO{Q)jS[kk73KKksNTr:~{Tp.Iwo7|:B8#)g!0aowmRL{xy2uxYD05D/SYxpQW#2eZ.k3ivJSIr4H9f6T0O]0#raZif4]Xf~T0hzD*VjCr5T*XM+9|m86-4lL7P-.Uzb.m+Ax0%%@siQ*mw#h.jc-MH.YHPzV:gjm-]:LLaJ8;LUr8J^12se=[620g7f;e/AcQSH..~u#Fw2DGI/jQ2twbM6zh|ARo{zAenRD4i|hqj8(L+hncAV%XmyK6]{@lc5N9/]zIN^#PA:60L2Msw**efG=o;J4]5#J;4hA*X7p7/d1;cJ[3qXOdo(6gR{rKMG$N+x}zad$ZLe1cI1J7uR3dHpuYRhJ2Yh,*;U0Oo+$-1-Z.oGTZzT0+x0).;-w1]-IgbG.r.Vrc^Z=v:HIL=;hj1kELx[+*EHF+I6rPMGwO8q5$}dPWH0ZX;z/rHXkF379#Z4Liv3//kTI}B9fZ=NgSD%*}0(J!X8GjvA%AUv^*+Dk@:Ha;U@}JgD;AeQJM}$dsDXJX$L#p4l1=M1QL}Xb7@KbVIkzOg;;=/,(qo{LPTp6$PuCSOlJ5;6hVe/2$g,2#nh2hFR|kHC2rLTr$ZPoDgC3cICtp9Hrz@Fi9a%dG5M5qQ]cF/La@JQJ!27g7He=*U;mYDDOLo2g7lVy;z*#H6RqOPejILx/Y9pN{hXTM-XXWIUTE2m(mWtw5Q=I[am(T5l4Rx=.vvPO^h2jX^)+r2N;3GET6KDgPQvnXezIBKfY+k.N(jU3y,VPNd}:dxOEz={+K3w4NDD^0%Hn920RJ9jD~u!Ja2[u,c~+VDY=$XAj5~tx;nC2C]A}FPRb-*b2tF4z(*D;*-H{k-[z*B/Vbms)lU=ng90Usp+L7x4;,3:=dq(tIn73u0fM]]=qSR2hLPd18SNc8f(kM=XT-vq*X3#0Q:gA{bfewfTka@|%g2JGWA0gO(%o|/:],XP(-|K4]{Rt7d[wJ@qBU~=qpq+Miq)~[GjpnAz/9$q)YOO4(hF4p$:i8ZXTkv*g$|M9Fp@6OU@gN7((MYL:x$#E123j%h9)xu/)2]Q5MbdBs%Tp!GQZGk#8:sb5t,Wz2i{Ku|8W6o{0YH4U9,.VJ/R!3M$Pi{.+R#/GDTfB(3c]~w6LfxgZVSgqzE1-HlRQfDQlGWx:z16Xx8-.=cmZ%N40{5@)/TLj@#q:ofkP$+;13@PRn+*8|ml6j%;%N,BSv!;*scI)o{s8GMg.(^wG(%N^~l{W(O]jD{$wlRA.:L*w}Yez3Sl%5H,8M}09jhm7;,K.^i,Z0k5I4@J0V5aV|L1D=OXU+HV46ltvytUsBrUXW,L^Ld3xNFi3{2yq!QAab7Rc;/VkJ11^kD!SB,1d(w%*pzQ46=aw|/rhqjw*wMsu%ma:IG.PuGfk}A=:(/-N7HQW9,WPZ!+UpipA@Om3!biHlNa:i$6Ss1UwbW4I5sgW/)QL,xsaMS(ED(rAmRqSP9v7,s6hM6KuTmiwW2^q]{J0*b^dfL$=yRle-Na^j5lpp7P8k=@Bt2xLr%I)3W99U{*XlKCUj|Ppzf]*.OYk.VBR@oDDNfdW]IXv3TKQt2#2Oy|/($6E9c}e$ndvAUK/y[mVO+F|b4hbCF8ae7C#$+U0ScQ0~k$VOV5.nPkdXu[Sa6hb5k)PRg/[nQ4Wur3Z,8WpADVRh=5NvAU/;;;UQ2+Oo/~I-ZCAS4fABg%$msCYG.{}9ZD]bam7CmhTn6E,%.m@aBzWCiDpDHSnCEN8#iNo(Sdoy1bw2W5Z;90[$:rEOsRbk(}^k[.cAt{y~$RR%~$/4%]O}6:5LF5DPv:/4~^S{.!-3NlJt5L+8eX{tL;c-R)YESB|;xm08)]yDEflzJpC{FC*{Czc/8[IgLBrGFh5)ARN{xa+fjt]i}(42m:t[!tYkZ{!cLP[2CpJK7MY^JjAtTBo(r|;qR!UacB9z0M5PEyb0{x2sOpe%%a:SixWGoefW*:B)dtIaY;X%^sBwNScFn(N!Ksh,ZRYYTI=[Sl}-f3(y6+G1W$E0v3,%nrL(uoKNj=d@El.rn:0RsWE)[}O0jS$,6HxRT#*2c0t:h:h2tZbKD#-nj7jRze[S.RCJ|+m5u;N)}LQjm,brpKFQHP-u!Honi#YO-6/Ss%MYRAp[5RHa*C-6z,!8VH+$c7#{Y@j)E|/fz(EUO%Fa[L;mUnYwUhWg+h*)4[mWRyVMg{Rl1G(6cD*Kh*M*YAy+Up#]^heCpH+V0-ZSJj|zwJ$M*i%YuSoa=FLjV$NiR:cy!vw!@pa(JZxA3x]E2$DP$9~h77ENwcWZM9l[Mq#oZnc(!.pq$YVB#;]jq{WJ/Y=1nO{:Pm4EyNq$a]p=4+Ll%V3rnw8F,!o6LA@Nnpy]Jn+Mg0,eBn{)J2{B5#c@J);]z^.Q9UwTeCh^.n69(gK}kncUJ*|A7D9xQYdK,vsI665}QhUb7Vgj{t[F.o!%x|mS)s[[#o[l5zIvba[ggft-OGgc-s909Iv)HNC@pXWTx3kAj*y7Oe3MhztKzE@X$jfA(mhcD$P-#eyjI~EZpfyDA#Jr~E6l.dx5Lj^#CKjCha8^[Lq[ppuW[ZJON$V][S5+5T-fxRZz[Ut/cQ7hI6c)0F}]gC5vOm:T+U.-ecz3ka%asSoa6CB*oR6e:1f!2-H.Ni}RtZ*~Wh-4@IuxS0#SvED1)xSGagqp-3c7mez;)#d-vT^H(:+K.sT.eHGCS7pyF5d,xXJW15i5{~32Mu8]%1W]NWGXrdmO,)HWuwdQK(l{P69XioC#I9rT93A);Bc}SvUv1HGIo:R.|GT3xoh$ZA@yd(v*1slx8Q9FaraKzAcyk*;k(:cz:|p}UAV=/NX5i.ssz[)Mnla.3,-X~WY0)bc=}iYW@JS3hV;h(-|=lTF%yEw8+48tUW~lEchlB:n8o}+ZKYQCO~nLcGJ-l6Oc({5TYk${03qsy@ATdLWBD#m7KGA;H3j%J,rOLS0~ff/Kg7jIJT9NCMxtxxo^!UD)2{s^u0cl()y)ob=o^MJ0T|g3tpYN^nC$78.t6=@MN[.(ML.GK(~6*y/v5/*hs){955Yl0%mOw1n/2H3A{Am^nK}V}DY54p4cpnR4v58]AB0M+f{{[iyHEiaWMatE/fPK8e8$vp,PWtlAUM1.46gzOk{Ve:u*8U@s$aqRR54wooH|D:G*abgL-2T2dp;H+8B-3gKIgCQ+,~#WGsN=@4-+0V@Ph{0z*3nH44zw)tsmmXe{x$V;MYlZsVu@v!+O~1wa;2}YIwn9$hkD0K8zj@Xt#;kO}Ih{=x$U723VbWsq8)Hb.CMGc+NMnY!eZTdO3QDYgcu{dy*2rp5SJBQmpab6d+nctD,*KXnPNPYu|R$;aV[#(Go~K$=/b{q%SeGs(6qBcR}%+X%iOtyTy3~8yxJj(DXo9MyG:WMjlf}m@|5e3:Y=|o4Cfm{T~:R.5z*/pvxG!Tu$AH3u[qnP8KJZQa}lRcw~cKa!1Y~uS$ln*yZ^IruGEhFPhL]G!ZWaLPUg$qSPCBzyp1WL!wTWl:U3Vi:W7Kq.]TClt6a4Wxs2;N|6eGxlR^QpzIomsJE|[t]$YeC,=%97otR;Y=5MSK;k:3w4l(W72iQgTlk^!E(s5iZ[k2CC=u2AcFx-XGHBPA*12s36n[UG/[3(TV9VqcDBsPpE8lE8]-DManJPt#7B-4DTAii/vqGyqOTi(yImQSki~9u.P%nG!Ge5{M:tH*CJ341O9K|WPc-e{w3grU#,[(^/lJ~^]=.[*RF~bOE.n58|A8)GJi1th5A^bLqmOkVMGKUQljFY|7@{Z*(%Qm[MKM|dI[;mJ(0}0.;-NXWY=)@23M9gvv$l=|u]DmrYvzb9;LDCHLcBR:t/o;O:f/lNvO#!-Md(#]8-Rw+3YJ(ul(B[G{=@un|PmXjVrgD#@5h@0[4Nuy;v7VF1jKcHgKBXFjYf}T01T)CwFx*-*4yW~J.L3V!$5~yAtF,dWdS|3z^QlSo-b)]-r@TJ=bs5~{s/i02JT0u6UQg,eIlEfy[c9a/l@rX!$+!a}6wpUP/wG0Z!AFpoFZ:EfPyiLa=r2LO/=Z~}oem(/S6=Hu.=W7bvA1u0wTI}~jOl+C!gm([-~1b^Q8y4#gKQkl:O~BTAwdkuev/6E9s=A2%lncgH3vJun{uRtQb/RTxJ:C$5tyr9OEJ%MdaK#d$}^/WtK[p08Hra0ads0a2w3^/oRAR2|E,y5e;E}la!SM^;C133i[=8PZHKbU[Z9G0%ei)I9Q11jHt+u*C}xInav%Ri#;yGqnO/iwe^J:D,qo-Nej,w^b$*x5@*}fpOT0(9ORUk4m3i2Q{[Y4^Kpu-^{A7l1|hL:097#8%I2~z(Z%4MvqY1))+~GqZZ9Ndeu,!IjGhd,d{XR%x5}5oQB0FdRDt47rbag=3g0q^KDO])UFm2uFedY.EKy(lcsO;nFTUH^ovpWuGd=wIbj7lXRZ.[mwF3Ua6vQ[xM@:q^UR7EjVx,y8EyQam/=%uDLgLUkR5frliJCL2W)m|^aw=aY8cYSxk8;wSnLmmo=SHfW=j7ZWL#=:4#b~.(hAE[;q#-,:S0y$)ksXs|AA,6fUNEJkx8~W1zlAc*KC~@=jcw7sgjZ3/GhKR2D5aHh(VzaNA)NweRXj.PZSyCC%%:|3hO}W#2m9tD8(5fW;=Rz|+[zNz.$V,Q5NWcSUjtIOcQb^|XAkIJI6:Vx[m=mC=v^}sA$(bln%.erfnxYmihY5]a$4I;2pPOsg#=#uXac$6F,nK,L)2C1u]PJNRJQ^MS9{XU!LXJsm1Vzl75,x0y6kc3K0=|;}(fL3twpIf}.c#t*@4ioyu.YAL3VU2f5-f8]vm:^nw6aOmnZlU][yWAzq]Kr{705Jfo*J96r73^l)B1eciiL7Q]#JDlN=3$u9)!LsCMv-36N6Uwdv2z,$15^63CZc%ftxg/*iM.!pNWoY4=5PU=L#U[b^4C(yw*=0!b%#-^|s^e=:v.BxXY]e78BYB*)aC=zgLrhZ6u*/DF0P-H5LBq[o6trSo@0}Z$#2%gfsHHq195~^]si.:AOI10Zm@}8wWY(idHVz2IN|O.~YK0;PJaTMNHA]]vk}OJCfHva@Ogl9;fn0tK7]0lS}^mnkP$A=@!qKK8JxMaBd8n9[$RG{]NJ+DZ,b2v,*^6vvYaKaa#jFAk|.L+Ko]Fe]GM=O(F51PUwp{L.gpA1eS*3I7P=trtq[P)=Kc$)JLND4o:*gM1g4-.O=w~$4l0$Pt}cJV4=~Lafy#mN7Aj53MDvgnC-]*Q1kNFU:jqy8=F=yI;SqgTL2awV+3~DUKY{x3bF/q$N.]}^MMvce[t).kiYCf^+:(giFc$a^k3rUcN0@u57;pKb!l.(Mh)yu@.WAzrK1sue9j,8Q3PPc*3[mI!74A5zDh+kIps~ucT,UB2FJ@~*Igvl=nOv7R~SAkj,gmEd0WNJsA5):tiIx[z/ERherqX,UZ@x==96|Wh{!/I!-pGqQ,Cn$l]TuF]$GaKYaG#h3yXMrlh*kBT#SV+OOfx6@7#DJWvG+Y9wYobMtoE~Wf#43og{U[=V#kI*)C6bld@^pK38Tz2:Ie@zBRR5@May|I%lAJ^9,ED5PgYPB@)uCciNhGhduz6iLw=7jKt9o(1gwaAn5Wg@Hr-pADJ3tbfQ=Rd{Fl,^0;/gn/CFqthKAV=%Zzw#^3A7^e!VI$/.0P#41]8x]%wvkUYeOE0vz8+;Yrs,%nSZE4OTqqO5g!BUxd$ONRi8ye,bG,deV;$#!-C)a38F#qTZMdWFuIjUh^dsW*Z#=YLT;Yr6J@g~-{|Iv5E;4n|oCgg,vWguHU*sC5YOEgeQ+*IVSbQ5-cuX7mHFEfLuftoI^|^ILxR!kfx/bRy9]-}/WgbxOb1HB3*hS5t5{5u!jPmMk=U.(/KjK|{||QDbN~ZS:S1GQAQ@cnXmhl,2D3T#-ut$nfZk]m6m5TO|.4bB%zJ3^C:CFLs^gFvzrXfeB}.n]ZKhH.kVp[]TzG1)1xD:V6aySNpT}+GNs0)Xx!4P#,=1yq5Q8sK/FNzWyS7vI/2AjA)o;kuj|Q(Tp|EQfRZk./v#6FlhjAU1t/($*qTFuc6nYJIQNwU0degjv6qCI~:vqv4bDV#kW,vQ!%S6TLztI2J^j$r#U.41a:9(cAv~-Klm[eVw4IUCI%3x)nur0i6*IiiW.ZE5*+es%f}DPfYSoEqB,%=gy9B%JZ^k6)CZjdq=YCIW]w|^V8Ny2wz-frDdxp0#*U@=4.b}art{L~b1.%((rGhGR+Lh/5h+Z2.b-G8|d=iS{Eco6B4wJnsWR@)!Skj[Z0@#OMK:l5do)H%C)85s#:TA[#eCO}H5PV}QMSw%jN~dled~2k;/NvXQ=3(2K8@)+KbZ]0M7Vl[2ztX,$Jo;(7An@6%^!$(EuOrv!1P,Ha6UozmTJpN[K*AKV^j~F{XaSn7+1,/eWxi%Nk9^K]Xis16.Q4::vsUX%u13qnGeyyJKCM~4Q*]9gOu.nMHHlN(ic4ZAmyg)$snR}fI:Vdciq3nI%},D%6|7^z;yI:HS]6!i/~wX$oMe6U0nC~ceVHF,29T)GyZZn0P4MM+{wZWl%HIDW[M13,ywY;VoXhg]Ed:P2j%7hBVBCd*s2$~-Dfr{*$i2,t7#3wrb{(.sD]YxZ,X7NtiNJ+tPy0B{1P%%MIxlqH#)%u8R)GfTSdc8%6L$A$*^rCW^dZrHkDZ*BIsIQ7#7y-gr5IC3L.}c*El+,H^*g]GGyRDDri+S$5dZEQcYV6O*,B30[ky,0vVqk)FfR%Tiof7l^*T;oJEU91M8N4Ndvzy=a@Iu]c^v@{.YyJ@hs}SVH%TW$N,YfQSzqyfxWj:$FFO+AxcpTvjEDOh^ICpaku~-#1As4Z#YIQdmj$iBE1E^#[]^x1@u;au%oQ^TPYq!ul!)w;l!fium+L,Vbl!V.!O)}K.~OpfsRD3nJt#AjqN*[;#oA8:Xwj61GiNIemJsN*,Lit8TD|a6y2f^*ZW$/E(bn(6A|gz7VD%0F+OV97hE!Y%%EG8/{1lJlH4y$g}esl,FeN.u2p.qyA7Gc$l=/5BGKI{#yEoN/{BrqrP6gv@J5O}80c3:vYMt6I;CeS@H][%MPusB6[*U{!g6}4PI@].t:d:(laBGpeXCG=h;=I(3k3;4:zcAjxMO3@e/B.zQ}SHK#{!y8lDQ;K-Xd89or.84FYlv|t,=Nak-cNfr)9qVpxwNbOF;yfNiv#F*5@VJjUKSjCAeP}Pk):Fh^vsro$uLpe[D]O-2e5LhLJVw+txX5jU,qA^{nskZ,~[Lu3]6Q4$T[/-Mr[4Wdl*c!,K/wY(8tdtLRs7.u[bc[jF[1aS7m|=Vny~-gw!jZ:BR:qk~~~ZvYZfpQDaC56IPgP]RovW3KF+[E{[uiL:4MVxS$@8~{a%e@l|kAY4}g3X]GhCuyQx=.$3[J1W=#Ho^[e=QF%nF1[86RPB3$pJsKUKr~dT)u-pC{zerJSLaCOWb9W3UFx|hlNX@9r^ywe7Fa7LnCH/*g/^Ug!-T%Va7sSP:0,/agx.udR=^~nTQAXv(jgiG^ML+Ni%(FIg[ym.j]vWj[ddwUbLHZN58}hBTPAE%Ap],7ZKZ=MT0HHb4Hp(*;qT6LldcQaCmTVe{h)KT]U,4RRw6XUr5zI@a![eBeFVdeO0;55gggwfU}Y48Kp8p/u{x~ah(c!nN7DEt#Aar3$;k;e5][pdS4o/Ftm5AXJJ2i(1B;EbX=/5Pg|nHjqn*28ahR}U@9Gwc)Dh[^d|bt:c|lF@cPNuv=m#/.LvZMr)/I](OoeXDB^=xsdmQ.yCzS5I]PeNn@z~8|p/9KNT+6{0@TYdg8kQ66SP.SNncr=x9[[SL/mo|ur/oW#yT+c7hyFSQ:lf}RPmU7|GHCJ1{3I}Dxq$;EEtIlGKzLV:ueLftiGcj#%N3k(*7zT@kq17Ns0@#/t{L5l7+9Lh50j9J#vi}g#lT|![AdZX@Xh3nv7HTh{EI!eo;9Eg^E%UrU!+trBE-K;NdI6@l*EI!DSf-vtA#L;0G5(p]R}~FsE1l{UXDC8.u}!0yJ]DA[[Z3:O9WYl#0[wra};UW9K*sZnR*HBD]hIsCP2[9-;Lhp%erPgc;1x.d^wh~KTq{L|*PEtmm=hZ5k#xWoX%!^0-kc/jsGm;A@jnl8sjVl*yUUK#8/=!kG[ngM5^wr3F#(LvYFxyIYxzB!hUMNA$e%kkhDWi)znXO@*/n6XP#;FZTklrvHjwvXjb~x@prD0g1=W|lO]tS5k[ef^KEDBdr:f5fK[X[cHb:Qa:xo:6p5+^cMwJUm!@XLVRTVDb!e52nl1*,4pQx4{VZB1tOvCtDgBVf,|k4tda,Q,!hdeTPllnU4gBeWO.,qg@5@~[b0xWI$=Tu-g.7rP:VRKB.,NxoYKYoSKg^+:T*L}ulHO(;P{jA[K:OI$L%$5nYyQH=GA!yeKZFq5]Rr3YR9v-D-cvQ|e6Y;4r4IOg*RJNoU{2xH||,FKio@M)4lT{Hs11P;Urb5!A[o*g4;-W/41U.mjZdfz{;j-Q3K[IIros4KVO@4$I-|a1]!R1d0W%]qMO]BmNOC|CY3[=3KESv8wnXXGX4Ba0FzTlZ9SMgbpoEGhnxIweEI[ttv$IW9#}lr!gZGQ6bSjUa1fhj~i[XPg:0[d849+NGikSm.yHYIQs5y;#lru0-IJCR~,AL,Wt@]euJ*xEe(TzX*7hSTSr$Qk^hYjC2zl-q$x8#*p4bcoNLR73gXPQ+B%R(#8leq$56zU,%a]O:FN%aBO{;vV(]Rg.[=De|Ln!H1~aVPF)mx9IJ{NS/KHtileCTL2S=7fWRZ$vT,jr$0z$i%l;A;T;gp*DUt7v{+w0-8@Y*:nX;#0GZ~d@PaCxqT|9)F2D0b0RmI]aQ$r:T(pfJd@U5CA4Xvl8:hK{mU^[Bj/1DcJZ,}kjKK](]{VPF,42)W={]}m!uJjWHdEg[PFIS#O#N:rx=p,)r-=+D@f[d9.y9(GgO+T.8ASBbXaykzdxu/xVsD:iMX1c^C.Xl6;tHte18Ns:P#+U;G~EG2Y^Y7.H[ZNDH;IjQzB9=/b[k(MnCE/{IZHlci9.9NBa6)7L53{hd.!mfCk*HdvZ^cl@+B@KNNc~#G;a|s)d.fOsanA+5{mc41-]PWC-kGQl[[cBH8C3*Y/m8a[3xjrvXBD3{Sp@CDLGpk}K=DqleRythB!j;#WT$6e4sYw|,kC)7$c5LqMd]!n.oZljjEH#,F*JQWQQ!=t)*^Ifbp|LyDd}07Jh:bUTx4r5@SRq3t8-;f~HOIng!I4ox)E1Gb%{lDzy(8|JgS%Uf;:JE2x;4BS;$6g6L8tLFn!omGPCwEEHA{Sw]n2Ue.t2c4hC*Mi=;$[^rN%LU#fJVbP|No)Cng45-m/d];NCMV%.0P^;Z,Dt90mj2DvLR:yGH.(-O5|EhR]Yy(BJ6,]ykhKVjm|-9Bkj@OwbET}V.Tyi#Jg9RBfW4G5|r3KK7)lxtZEJ(*#//JoYqzDl,T!fU%YYij:-dZlX/L;W2DnDr6HIuq=i)Fc)%,ZKafO{K5zZ^n1HSV60A^0V2u^|mICNZj$xi@8Arz-S.!=]U2X}Zn4G}.%Mtk:k#GbL7S;#Zss;YpdkiVu/o9-}p%92q$G.l4MMWbi*9xcx]]hch-eo*cZ([Bpb/Hq;{OgUxCe75V61H(7MNFyxoO#uLCT/-1sgioPuoj|HL2=j}6I62MW4BDqx8pl}dLIe6~(pQQ~(-[JA9@ZnCCy]9Ei7BC0o#AhT7wW6{o~pES@gdZojPGsp=f%{}(+:Jv;IxO.c/i,obf8/HJkEA7ksC4Atc]6wc$.I6A8J)v)Le|M=xj@tJU:)I-}%WSV[[)/[zOXg.ppuYnvF5EmJ33)yr8]]Ch#%)y:dMec$@F4,-yI9%O4[X:|LOQ#.aEYUteG#7k:2Ypzh{KT(z3P8-WY%nX+SG-eVUrbm:(k2(@StD{JdRNN%SR;%Bh;O/iu+ZC+I2%}}||jYB9VFrE^N;RhGJ/Dif7X6@;BCZU@.{WpgYJ}4b*LX(|C*pjQDiw8^Cx|w./w-zl)WFO=vUv((Et+Sbw9xV|[sE9nyx[1-#srXC9,mQhy4.iMCgHiRX]A+m!W/D)S7OW=~W%eZMny}K|(ivu5s+X#E9]VYqnUAwLhFC;v2J:WzGT@:DpZ^qLTLF^).O7%B:8OEx0p(d^mP#hvI.PNJH#xJ(pyu!5cMTmD(J-LLKRp7}#!S~j5{Px0uK[I:!B9Cj=u{,I+kf!b.4(Mln:hPOmyYzTjRQXIY4lG~7N*yI!#A[tdkM{r2%SbuZXwd+^r;jO89h6fX6q3D3vHdc/-.4Kaen!nah%[rz[t.Goy^uFY$D;BMSHj6Lc7(B1U2$O5Ib+r!~|Ck/V(rS;n,oSyqk;KArhFGd1v7rOv5@*{y-MuiG^nOor.B^)d!!]Vtym^gs[WM%h3,5J@=okqu%O-C)Fd%UvY6=$v;8!9P%w%sDH,/%P3WMIB)$ZuIc6QD^A6nhILAdV]27S#s|z@:c7d4!5av9PuW9/k@D}QBI2{YN-e@pG^D4tkR|wQIo0,kW!h#=*nlfTKN[:jGE+Xco1K9yW!^b4*p4Sg8edT-oLwMrxDGi8{~jiU.=S2nCg5|cOY!$pRiM$+9=}!K4ahQxouc5k(v}IW1{kN09cq/M5Tbgdc9Qj)y2-a9zhsb==O6j,By5Q8kyIcy6YG=:YdXB.V9hgFu~+-o-QMFE*];UJFCU9NDg@bBh4f.tu{OH9:lY~JB~bd/^^3*v)JY(oq5U5^o/pK)ekoF!vGfOCO[4x/e.JRUheTMukMg|eL:;,%XOjwV$Z/B}B,evsw)88B=w8}o#=Vh%jLxJe;YwyqH|TZz0Ift2UFdrKt0IK7pdy0p,ij4HJnMJSV.K*fMZnJh[3D|YdLM:M#uumTWn{pS1H[GvYSl[2e|7C%I/895tLsZLj{1P|;z+i$^eiltd*9+{rY;)t-K1,x8Q~JR.9(|~4v}BglL}9~8[=-I3C^zX/z{z)b,-Pz!0;)z(OC~h+kT1tbnpIdX9g2By[(};c}e{bNtd1CVvYYKeHtGMs@Qs{]uMAfZ*q01Q]e7uH=]j)Y3b,5Mu/c2@}ZMTw;t%{a@Qs!lB~DbmshJXa@h@InT.6,=CKquN*sqQzqjaQ*XD-A1/GBFlxHDC@q0}n=#aqc*~uAyh[FjJr$P]GrHGa*phsjep=C%B2uG#.u[TlV([zAAi7M)ND.^U.6TctCvmA)m6yUvy-uANxrIeGCRHSfY.t(une!k]FJDYF!S6x5jDaS=GGWM{;{7(F~CV9#*.d:zM!v|cZg.RiJ(Q$b(ErfHEPHV^UJK;+KWvkptY=UrZpGM0]eS:ip(gu/k7UY!vB16zXfHE,q^6FS*oZy2fl=qqHoUr8C{#9o$BF]yXZ3@l.vuKfXFUDvGvL/HWgc6Fqr;D=3UDQYs-:opb*vejnu~16IN*H#1EsM6;c1FKB.hEf%M.u(([reqjGr[8b*EoUhYr%n07{xoXW@J#zz%ul9H~b6y9iRE%({M!5T5,0|9o:~mu)wAh%I~iwkKB#087PX0SM1hpIu*ZjCI9QYNIX8EU-q8B6h*ulU2gtwUXukH7#]G6dPIFc=lJ[Ip(I$*J.bzaNi4nb!lpFo=#;GNl0]2OY|yaq8KBpW(bxvsFGTd5-h0]#^!hT(G]ej[6G|#;{O|i~#6@a^cew#6jI;/8{lj:0u-79^^YOZ]8Lj;+hB$-W6^b0$=nOegK(|dz-tkY{+9Nav!%x8RnQkJZF7bX@WI4BUe~CDmJ8zC]TM(X6d==AXuWE]DTO5=!Hlyae9^LY;X([UQJC!EWF.2;%,#UCzs5MEDs#~P^l^jHuSzBY.ygsk%DH,q{5r6)krdXh/M2=(AA}=J(v{9-4qO|a;ZGvs-9WLkl#$RMetcuEH6daLrS-IW$ed[T=PI6|V58/QN8jow1SjkB7nDNEYdlKzsavlx$m-QIDo6auTjokyzgVMXkol9QaT]TG3JbOZ)BeHqUZNjjmk3hFL@@cn}BLXR4#db7dY1$j@0n:fxha#4,uz7Y3i(KDki:JJ2=Qq*sPNCP3s%K.6qxKTy,,a#yuS)|DI.pZryQCN[%lJI;VO3yp*y^ZJYXL+!AX]@!njlc-8oN)C,28m,3o!#,%lcr-8gY+ckmrQfj4h7ibLoN4UxUJQC{4Iw6OEO|)u;37OCpapqwdzChFI%LjzHtO]+2hlbeT#OgyvB3;}3mS8.Rn;/K]Mtxb2$jY~xWpJ8N]2[o34n^azAP4BU}k4d8zzM6ZtXoh5~Q.+)tNhk}8:^8Wd.Y$.QFNo);ct[al;5daAbGcD4L]I1*=T8g21I[T66awtD]#z)~9Fu:NloZVUU-p33j,l^!7.3%TrOZFF2E8|.g[9L#u=M[]K{^Hm.pQXJUl#Rl/hOww7qWE7tUK1~[[72S!wxWm~8KC+FS|jMurC6aP#k$a=2mRjyKkn7~]3*m0Q(FNoTKB10Tl;i5h7xrGb5Vojf7;Mk3sgMe!S}lh[4W0#HHec4h~cs)A49Sno~C$,=~98+UiidLy{gdut}~[,@4O@!/eWKBYKCLTN|W6LxJgTt;*6q2d|KACoRfTUY^)(X1t}av^@FADgYOURmc#^3PIsESK~-4ANeq|lbWt*5i#MV-GoUl@SZzo(oEu^q!-#jtwo;C4T:}%[g$62(o8g]f(1WAeI[u8:W)@nS1Fw3/q7+0fZCzD/mre}UuLvBjbvGY,KqTyoDA0S|rvP@6E3v1B5Cdn;kZ+9zIm+;[^O|s+*FmOhN5q25JtJXXWF15/D=!*|W2;9t^wk3cH,kZ58jR=mBT11[s$hvpaaGG33i*vIms1ex%,JM!z*]x9Owq{kX(6YK9X=4d#dvm,i+2$MH|DB/aM8BL4TPQL()K|7)9f=wJ0!]}V/4uLg4C)M6O/QVKSePoKOIzfe@RrPJ*Q;+Z61x,SLzf15lwv=!^o:l@oKt/VAH-K.bWCYo.~RLYCdUy.9!k]GBa0whiQ^nkAoz#RTD%fs,pUbLi*%}@CA.c/$mQa9$=u!bM$ScwrP[%,S!PzOx=5!O=0d|kr21Nv9OyL5vHl1e|aF{CV=-Wks7u0E;D*H3)Jn{:7~2o)~gvrgirh,9PFZwJKvz9.D3Vr:K.@*%zcpk3z00LLeMTb9bU(SQOtJ#(F:Gj^]FqLf0XKEY@|g2Q-yZ!O,bZQF;lk2$:F:eGYBUFSQ-p/HAh9wEJ8V+A2et#HE$z3#KryyfI$N$Qi(Kj.c,y:{=D6,^=2fLJ926,RyB!fc-O}=Ixc^A[^jd74H4}9revj-x}WnaBXw%%R)![74.6@(3UH^zDq0XA4MyaNQnuaqrQXc,3$}}%5wk,m:C^a1CqdQK+qNYMbG-pFsG#I5d7JO8h1.z,4-Bo,:SiJscZ;;S%oocqdOy[@{LR=b=MrBQ]J0B}2n|DLhd#U*:;:l2FFNv+Bw/TTW=Un9+w-0Qb~V#Ax|eD|.*|U.Wy9HydrPnuY^qd%LKS#die5NJNO75Fzs(M)e9%+Q)xgdb07qU,t=v5B8UtV2Ps)3d=.8d4S;sZ2@lL[t^O!Tl56uI%y.CU7;cR8U1/fU4Jr*d0X{mfn2kxs6fLiaKn1AzKK,Gw@s.@lsX;ay~=%])sF4Z}G/HhI7-E)K#Y=gv4Vrjmzr%~$CeG{SY6./8)XEZ1lEud^,U=8^h9~|fK#i^bIis)b6ZEnynlKIyFF6)KVvE45maWeagz[+gK(AvQFnQjz^Hu)F,{2e{4rQdiNSyS+h{KoKznR82)xJhSkO)Uyujh=kDPso=Q:)lDEl4j;+u]OJI2@(^oWU6gm#V:Lv,cgx~K!k,OFj[.8JDG8f@xHdhAiyh~%0:QM;SqBwBv^Uy5*pci)~TpVpr(9m#)8DwG|nPNGEwCR)yHS!Hoi^OUpAG9JhEcNn1LvnwR69YC]ZMAMh5;RC;@Fe(OEd}--G+|vPnS!;|ug03GniF36wg{@kA:(r%^TABwazd(9t}~^)g]u(dIu!g0}NF%/Jxyu--pj6du~9M:zuwH4gg:7h=i;YTzjl!l63BFK)[CB|t{V$aoNaGpV~8;]*:j32*y+2;.Sm56cCg5aUR7hOv+YZ~9p;ueQc:qJONeKJkwj8cvGf,JO);Q9jmT**eb*39$(H7CO,oC.b|sR!TkHJLOuOmPA)yl#tI]l[iGgtYv2yvLEZWAwzDn%nHbbs,#F@(9|2syopjAhA9@7mf5#K[^-Xub.Ti;(p~)0rujbvcY%JJhJPD+xHr}Z::rX:;erm^tt^C|/LT6DR7/ntvbi%Ye;K4{{Aa5#:LPA6RsfCSI:tx#ZHj3^JV7w;R/X6$9.n2giBDaj6E+DfyB8%(RxRWVK/P)Yd,LaU3/4!FV2L#ptd,.zqCL]TTQ69;/Rj2;q,b70wwKWnW2xFRAQ+5~B9Q@8N=ZK(qfoo]wV^~E!]AXyHU*S^NIq88A}$7LosB9^n)LQS$o|^NQp0G)(JpNhrPp6%$vZNB5BNHPF9DGv-W,q[NMMR~Lri;(#;Fi}a3Z3.PB[JxFkFSjaZcF-oXpji!P66RB27w+6uuge8;(X*TfKwB+WNi7U6Zcryc*@=LrfcKcw]qZTg*9BmM(qZJ=|YthDofMV%GsLsW/$0K5+;nE*KmMQrkHhAq*%mY9F]t:(CYRBFwbV=zU+9i4Qr%/mZdkw).R3-.x+H2IPRQb2kfWf;0%rGz!}+pwagW)O@86iOD,w,]]|6S)ks{loPXuoZ=@*BAO~0VDqTm68u:BDKiuPuCk7Q@x1OdLHB:hZtV9LiV)uw]ViDuFLL7l$PGCcb-I$z;BoGAm~3V0Q2a@Qa;$aEUq#D2y|aqfQI2}Qf0@6;MTJVS.0h0KYa{omCa3#9NZ6GX)B^L|H%PPPDdKhrO9%)MTCp2Pj-ABx^vr4PN:@uVDKz%i!/XmSe,fT3C[neW$c~(~dzyAi%LJ9z28[a}(mA@[!0KTi*i=3e]+4MNNZWo!QH+xy[m;2e-=;AWZ,f./.a]lyhW0jLnAN.aaKWv5JvJ4Rleyk1r|b:vDM5K:JQsKGmrMQnu4=2U6zwf].D5cJ9Dd6eIScl,v:*^TTidTq+t~2fqw$tmnNx=B2GvJ}Tu^p4[a5YMw:wg5ZO=9si,A.NhvIMRa7b6uU92EQP3MR~4=g7*rX4WX:K}2:l^n1U!4*=A:xv@zrAk+86=jLuCTu/SVy0iUEIO9Tr!fd3TCea$.6W#;5d[/n-[U0*E9Tfa4ft}Ui[^C/Ux8rCa#!8j*H~h^6JLa=[8kVc@E7,@6rw)@MBu8*!VvG7M6$M($O}nX@rpi~H~p/BJp4cw#C1ro@A*L~6lPgpE.9@H8f=#-QQzm/9hc1}wX1TC4i19rd:zTyH.y1l#(*b3)P)kLozT-@@4oJn7+ye@iN]wQ1wq#h=nD0qdR]Ju)fGz,)ds4X)2dXY)G767^09sVL.oE)(|ztfcC7%,LBInTBhGrav@p=4e^Q+XryxC=n:E@/Jhpho]1EzhyE,}50TR1DH=(dZ#l:pTSHzmoba$ao$A@io(@a{Ntg2}Lp.tt=u,jWMFYJxJ0:d:32%$ty9e4PH!2*oob;.FyD,2uz-@1X1%lI0S]i{+-mfI!H@(Y@/lJ/LvIxPXqyCG8GI*X4F/AcE[b+m5VwoPU*.tt$4rUf3^Ki0qdPs|5#^jVW4[@~b.PI/iLb7icYXLbUu%D^UIcdLNYj6Ji*8;f*25MFfd.dTBVw;[(GGM-KJ(9Rgj:.(nDgdBGvo/XP:fz,4tg{l#-op]I.%O.L#lq@FyD;n+}U~dm*YKjr2EmVfK(O67x^0[e=d4E5G{FQFA%IWjyo^WP1%u@@srWznZ4G~1(PWPvnZ7=%|uw~g7JhxdF][oN+!H939J/rrIPf:Idm@hmwwZ0bfHqN|A0zbH@JZ$x4O/P$YHoQJm{!vdfVht{}m+70,p[g2cRo$JPVo~$GMHo/19PS/sH{w1(IEFSLi[=XskIy9R7ovPB(qtc$1UA3#j#9,jHvTy,+JhtUjHsP]bL0%{fox*(xcmsoSIJ/W!Ch+gix~Y1B7JFLV9n%Fc[ET%]WAR^xUm|rN={]YLT475QL8*I7*7TScjOVo.O=nY%joDTlL}*4#(HSgNXz4v;oL|;=Tf.qcuGT[5QQ;-xP~;;mo~Ugk1jEIS8y3DrIFThUJ*MqXAPW.N.JTqW}uuctGu|@BNu(r(p(tmR#FbtIjh=KoC|-KF)N,ruYQmol^aNP7eOTe@=-^p=8mb-a%A@[koIciLQ8Caz,88@$++q0kGUQ%d|Sai6MQ.A#.a$Xvb4y%p3vdkL@,~[9sO!4VdQF7ixEe}%RY=EJ.EZ1hs9@cX!(z*yKp2q-lBuR2OFI6Fb]WmIZT9,TFyp4e0^I15dP2}=cdqlSi7Ema7[#%o4sKpRBB=K!j}qCg9viyOK3@O5c!UZS6qtupWC-{x{%*E%GcM.z!$g25xLGDz|6zvHdv7ft,1Mm{8jMbZ!pqo!QT#t+NJ^WXif,Ij|)/l/^~]MpP,g5zps30tx]e!i|T/$T9NKPI{GUXg[J/;5@[+cYMe{JZu)48:.9RFrp5C]FXG^:$27=5rF7b!g1J9Nbc.d4o}S5Mba!vDOy0,J%[4+dyD4v^RL|myV#iXV$TLk|O+ouY8aEDu:S-bp5Esl;dWH/~+I^Q3A2]9q0LFAw!=VVFkQG35@k[wFOF%pptVKCIa32=7SB54(In]qr!f#$7:}Tcv$cpi4Zi}zx@KI=B3#=Op1={UlAJ%kZhn79Jd3igq3HL6^!ub6M8l~E-)uuKT)XAb|GGMLD[ND!$Qv!GjEK-PslR7UU:m[OWKaNDL%0w[.DFS-{4AqM3xYxxNE5U5%[v$(v*wE@c:|*5i8*tSQ-$qt*pHc;+1$]f=RN1/0horX#bFoG/kd%P{F){MapnH0UDj}]Wp$X5u0Ew*XPg%!pJCV/*zYQ}$.a-WL(VIwh@#H*taf7:~eNf%XDG8wkuTV5kgN%TXfR9mrRjvHaE1[7FKUpi5jPY4A+/#fzQxL[cAZzGk(D3sGlRT{#$(iw7(v4Cf)*r@yH+yh:wg@eYJ%jk);wWBPVEk{cxD%p+S,.n08e8=w)NS4B0i=W*2tBs$#+YVHTy/]),qn@R%#JXP(I.}Fj||oE,Biq^1uV;*g|lB(0BH:4FJ4ZRQ4Eyjh{wP5Q.m+Zn.j7cDHxY0L{[#z/+BxV*1Ct=EY:%Kc^a]~!;YUQn:f,gX6q1G6i!@aA47;MxaYGIbWCUxO[(ddc$X)+lEK80jz39A4X}m;r8aucUenfkm7/r(7~aiM/N$G8#5~O2:(:D*S-|9$larODC{3wfK8^!Tp!Qn#Y7.8$OwyEr#oV%.Q^u@*RQUep[L+yGC^oVeGhi#lsufX|BVSkA,!Od6oN{Wno((imi;R@-i*qCa/NEO@..|PdF!9$;4KhjIT7x$jo1vf7gL44VXCYg3SaK6{QlM6D]]5Qy#miXf2^g%CnML3}6{xJktOc=MOTmy8CVmbLJZ,j^H.,J:+U+PkV^[Sbkbhn1q!lQF4L}rRi.PsXpXt);L,fsn^^3j]r$/E7Z@X|Vkms3pY+%xz%ErEYc^-,6%ujwW2c9=:AmGQ1)73KVa+a@poAG~Y:@^%2MYf!ECkBN]gn^*=h1klVq6feTx6jPuEwf=UFn($K!E,GI^v*KbAadE1O8ZR|g%no#SMd@rZfp@eXSU@Gcy^QW8lakWCR4C%#u=c]udyAu+Urf#sPKW/H#X[u/rVOcoF:C*9]XQs=j$A@YNA~lVs#CXh;j[7aXJu[s;|(n@a%n78iCeLXgz#$EtAMPCGR^dpCik:Nt(bCJU~1D[t|2NCYz-HTaUL,@4uynz/{sG7#Cpy!KK6VENT@hM-i7mi4DI0ZXR,-O6$fzg6c%51!E)h8a:M/psIM^OFs*mL2vYBXwUfZ(XWI:K*@U@jEkK:nugHJpKz@@reg7Tu}5J{b@7W=^ygfoIIyx3.LwXG07R{Hp=)iEZ6b4j3H9hLXHA$n]#Aore+Rl-uF90Z8dIqYc4$161M!@J4Q7o3O:~#[B|C{j,nB*UkkSpjlLx8i[LBdZvd8$Z0YDEfQ8Wb;tRJ=u1I+glQWjfZAD,l^shlB3sgHX^@Jh|/RahL$Yd+,m4Qz0uJA^I5f,hKe3](5k2Ux1%c,(qQ1at2CSDVmx{vwW1N/)b6vk[y#B#wO6*dSNN8E6L};aVGqSaRpi!;A;f$gJNi,{PQUO6paKkO2IY{tw3V:x^3dklGwwdM3DrQL0=sqVFG=g#]$kEW.(T04KUGakMI(qv{ry]W+|{g8V|t)IED8c*c^%;eh/]GJ$P8aIDOMhn{Dl,Ac/qV+p;7z18u[i[-Sg02{{L9eQ1DHKW55Fy~{+qtlVNeTP]K7QAe6t]zWBt%r8Uk=VGKr7Lu4j^NXy+^B7Fz#KaGI^6HUDcQ-}Hs)W;J5@5mAwG6df+DT$^QizEaqN/P-BZeYfjPm,[ixl*02;K,99reF;YXz-[FRjFG|4r.VryfCH=j)CbCfCRKB#fI1@=nvrpuQ1(26]Ynf[tsHxq^4Nb)8vD/c8BNS1=IopC+j#NK!nlQ98eYj/XM3+o]+UFE2fPj[qTFC*.O.~o^$.OlxUSKz*)u9,f[^|M.s{b0OabAgyIdMA]u)S;WA2:O##[}l|PSy;VJ2e|s~EA(,mE6%%n%wH)PAcu]0[R%xH3e6n-2a~V0ffTkqn.F8hgz*OmYT{*Qn4s;J(}/r/9$XDr=L#w7fLk8SHM6R9FU#JkT*bCWcg-z7-58Z2XMj5Wi3U2Qi-p.fJeS6^mVNmndsZ:]eK/nZ5bhu[G@ZP~y4#XA5KL^Q,YnmKMbP3JSwpAN8X*qo7|;Qv,gE{Y;QCS[BUVqD)Q73e92cNS2TZ%ZO+gMjtaVdXu8y1Oc7]kHD)+LCL4ReTAQ6VGt;EqFOYr]Tq.yZFn9I0FGUz}3+NKte$x9W5[ftmhzwP[WB)W)$[tBh6y;(Ty4G.d+45:u3u)jFxaB{GsdT!s](]sqc5Fx=jvWvLdYAB62@N*#6SF[tbIX]lA(Sc8GLkIG5*/cK8K^G-#hC}/1seg[@Op~X[XsU5JT[}u[e[43VEYOd!JwkS,3oE{e(Si95{4r{-a#W7UB!Bq]YBIGx]Yi%SYAe[t7G-T}yjnc-^kQ1f{[UD(VL{.41,wQJJ=gRDgjZ%0O5VX,4)#g#0F|790VR}E9*O~DW^o(}l5D@AIj[ACO):0;*#o5$hKQ^VIC^;tXvTF*D0+lpQ3$U%wrXxWAU,U1sd.9vw0|WaRXJ$P$S#b+VQVQ+Q5K;CuTZ2C:X7!6,|f0uJ)bJSD4DdOE$c1O2uq]~xal~V@EEhG|e{gwuFoU=W0H@kS/KZCMN)TyKfVeEMsJ:zJW(pCFfCPg!@2aB#s*va/=)#ni4x.AS7#og$%L@U;qTZ{5GB$9TiBmE|W214(/vp:xZdX/5JO)@#Z7yOnG@(6l8X~L9^KM{BR5-M1M,5#YL3,M2;nw:FOFb}x$1@sUz|7,km8-Jare%AEb4#FTYB}Bv@yJsULG5]#Lr]X71SSMn]wL;#e+|v3d+5:nE0]0#3GMLfo17O0sxf2-,^cf521ODTHDNlwc$W.+8H)$*ujcqr=j6sF^gyp6Pmd}FMT-^d1mA-L]SgmPbCgXC:L2(pY]ByTS4{^8*d+!op8@}w2,(r)-YDotjOL(l@b9I]+Xy-e4Soply{X%Q+OzR:.W2zX.W98;v^6xNfsu66i*RXWw2WO4i[FIjeXsZ/BMUII/=[Q:3dXA/7@tSx=It4k*Ugonpwj-WOq6|owZDWyb[[vxoRP)v(G3aO.:}T%!0#trvXl,-U2m9WNxu]ejzL(huCs1WZ!Gak0TKasJ/Jw-lfv{=cTgKaKjDgVa1T:qd|;mY,-b-KVLL+7{H(GY=O6n2VTZ-i[pI/;(zgrOj.oEgQ^4fpi.LMS,/$3VqlHwadRt.j).XWlMKua;rV@R@8IeE3TIHa2X:]md~e7TxVK1/vWJ6isp!dUJA2cbniL0LKpIyVaRNC5OBAhuc*B:bpA]QTeoYr]v0cXEVIoJUXC.zKat2kHW=X|UafrabOVo10KbgTKlcFT~TmYzFzlC8:(r5sn[Kg38;d8Xv^yeHmp=zB6x8BN.a6B!6=7R7yG[o:}kpx=Z*1lB5Jm]Kj3@H:Xaz,J/e{%7m.;VR:w^uNZiD5aL#jB#/^TyWTX~C+)ZNmvTt:}[qz#Dmo((kkU715fmg$KGjNlGBixRHQYM5aCB@qU@+$e{wy!.|]O#6wdE,Eg-3mG$w@:#4ou9E/Q/u)15qzA6]n!ud28Sp!b;f2v.i0PjUsQm}t8Fp$9ymPAkF5rH]{fM%b;Z}*{Nxp)/Z:#O,GO}9D%YXLov6N=]*[@s9Q${:x$x|bjPuOwjl%-Y7,Y;vkI|l!$T9lAtdIZGmG3FR}no%$r-+Xp~Gb*yAB!wIwd)B:F=6#ioNfKO12L8/zs;m:BM(jMN:*hW00Gg5%C)Q#T7]28uLazZ$TO^DO@md*d^,vT.c/)h%9adqqtRvk.QrH}|H1X]cX)72zDYbc0E)wk=]]/Eyb*{*hr02{SNT=wZZ$WH91bJH1xS^99F0(WdWFyFgt6LEGB4[#ZIvNKHe(/d=BO%iG6I:x6d2-s^@Esg2oo|@QOAuy~N!=nfbH:R-~4J;x9L[bA@J|n~w/s:m{wgf#t+0]eTJCy38(F8of!+sZ{^P6btVR,Xa=v|:UbSD1V.:Yb)VTJldR0$dea:%Q|dW-mC.mC*O^QzBVFg!o;-bGx01]~Bzd.iBAS1btU{P4C(s,+]TStR%1(IPsCZJVFLO%EJ$uCM|1,EF[M7.Xhi3QPTg9{]K$yfgj)h%q1|@l=j8O@.Fah]Qm)#Y{*h65w-knK(maVM.TC^X-.z$OAD$=EX{vbx{Kzd-.(JcmsOi[WLUM*O+o/IhR|2snavp.)ZD~=Dx^vJa}^N=*MeIvZYf,DS.tPHJOd/015mlK(0UFo;D6lhmDSc5gTHk9DbVYX@K%=U=.7LM#qF^$8koPb8NSHb0gx5ZX(HpML]Hq#giD13:1+W6;LU2cp$c:a;sg^XLMTL)sNU53cIK,Kix/UeOsroKD^;Y$nrl5!-JB)i/$FUyzD1L^a)loT;4%drPk!*a#@Hs4h$yx]u+[!ogO3jf/pg:Cl10^]k7Q.PN^hdc0zSJ/r0Y*@SW65JidYpvNIe4809NsVxKXTp-W!zXLT:+S6%5v(tF|3lP/R@OzfXY%Eda^y:9fbgiU([jg!|TXm@~Iwl3twC+eZYM%bwv/^4n#Pr8VbnE(;N8MDo)jYhO1FdoJlrBQQJdFe=8EbOMfiBrb$Zr9!ehz~3K3M244oq[JPg7@u;0Dt;JguH|LwA-j1@@d3r!{XU/UpDiILxzT}@p]]Z4jVQ.qsxZ}6K6M;c5-lMwi!w)Q8E!aJF#(v58#*Q0I63#wi(a,/AkHO@5W~tq=Ocp^n6(/Y7tb:fx.yuHn:6=3R}O~*rx(slJZAUu@jf/@2|3c-u:)agkdeX%|6fdpUK;2nMD(A:b05qzlFo6x*s~0fH3o^YqYwrqj6LQhcpsTaB)Yy0WHnn5gS[Da;kw9sT}hxLj}uAydEH~u#SouTe.,Aw9KDW6esz,*(=qH!]i-p@5YajC9eEesovdVL80Q#Cs7#e22lJg8Hk;Qe+uAa0Z|u#t(ZET%)P8V:Hk~$-C*zgGX:[,PIJ|.C0Xjml1I9PV44~:$Wg]NjC8vX#o;HBAjV7]:|/M~*K@k,)[7$PZ;.j:gy[xotHAly*CsD.djTX%-R8@dJ$:5s)1RLpynR6Gqf:l=Z{rmSO6aSPN:oSDPJ$#FB(ND{1jMK0,8;bDfZ8K6HgMpgE%}Ae8Sw)E0eugq2wC/Lse#UUMRdS+pLz:CPxaxuYkQhCfW@.|@iE|OzrKdFAO7;n12G11y%P~SuB}}*-dEQE6t~AOZT0WZA.phNMb!#cJ-0o3DlO|tAZMx55M2H[Bd%,J^Vv]E[Y-nD0Yhl~t~er$O(EGfWNUtg@F1S*nQSRzNxVx|PtA)3v}/XmJtQ(8/~ms]myMs{yPd@UNi54UhMg{){Qjwbep!qimtJrU/aRvz3i;8(v#XSslS*,HefYXPDfc~4k!0x2GfemUUj4SI+2901)EKPPvMVyHRGaVRVpda)C2;oDk^ffou:t))-oH1a;Pz.zYC3x=A#q^6p!PCdTp-}14BuDH(u~6.1;^{*du/8[piY}=SXit1Be)wNc~o:/G#K3hw*gWZtkLz6DGmS/2k.F/ma7Mj3=gmJB}JT02xH(xjC6JPYu|]MRUM}!o:g|vb,lG3|Tud)lB~Nzaso##y.XIqFWBs/JOLL~]:(BSBm,ymLGiik{Gj{fl1}K3Fb4$}P*dx@:fs[eXJ;rKFvn%3#-0VqhoYq]nTCQ(jgHbYDm~{WnfdDHxc.{k[l92#Z-$mcr$nZba!:yi8Lxu|^Vbydgh6-g%,O]6=2BVtb~XutMp:yEswcqo+GTjxkl@f:HkV:zx%$#4r@pfXNZ7BGRm=sJC;#}o{E5Z=mk!e!^,C]Gj2ZcNp(P$BroUi@,lM)x=rB#C3#GTA=@4R/UEvnih*MTR.VW%hZ}hKY5%w;Xi!-1+6nx5zt{a#PVNIrwu8yfF{Tz;fcC~VBvTIbopoXxX9w8coT(Ncwp6@#Cmt+!:0UH}Mfq*!@WevFA2-HSe%!ti8rPtVa$zU4xCF7WCCJ5+iL,z+W!]7I}X$8gYN.z.R((mQc1K^y]3qm~6U66j$Tjyg)9h+a=pck9m3te2a*}@UzPW[Am{r09Bq9;-+=Ia{V,1of.!cz!V9;^JCcW]Evc^R2X8fA}q8bF%N(AO=2Lk}=d.b)m~[KT6}CdTKo[[G!{oSF29++vn@dL7kj/*TfMFb%4*-=qKWfer{N1*IzcQB4i8@Y^FsFG,qKnP]Y%$a]68@u^XzatDA2/$Re!@f+#04yS)ZfoZ=^$y4J-7]sR8gK8d7ma=tiiTdX3qf9AyF!u^1x-F]:BAl7haSYZvD;j2zTiD|==;UB#I[BN+r*Fr;E/6TuMz5ix3VFBeWrs~}i.}!R7yG;Ncq*nZ03]qnb6Smim%Z{iy+*aYbm*@isW/V.0$.n03GmDme~,}7O5$(Vv.r+d+cZdR7/(.xMlb$h%HP-aW5~.f!s6,wFz!o7q$=l1FI5PDnQ[.d8hT:*SN/lr@:.OL7uo4xJqHE^;89Tr3E~9RnMe7(I8MP2D*OuYO.3t+T.]r)OyUc8w:(b=8JZR4OU,%wHSpKj#![+gG[T[rZMZq35=0ABlg6f@um7TIwPjd]TI5Cqj~[)fVwM(Sv1J:z%.Ub,Fj:U}tzO2rFlDouQ{!,k,PAPBL,}q[ogJ8@o[cn7A}3dn(H(nooWO!N-4jL5Uz1yw9,,6idAb4s:gQ%yub~6-]R5pC8lNPByyR({7GoXszBFDclsAG^mudoYGbhiAqtHQDBkG[3kq[gWO+eG10OIdu[zcP6|*!-aLy0oPe(2kRw.bLLTdUS)nO5+etGd$)fw1SfiKuxm[)pJjk(C$H[8)lAl#6yTrV#|r{rHf*PrkF3:4!WODS[9B1pDz/vKt%0B.Wi[pHyBQ[NtJeuSW5er|zK9[[20,OMWskBK(x-mR=^[hEh}KvzNO=4VUUjQ,GvYv^b{xY8p(Db+JGu3f$nDxxde8a9MOVlL{rf0yUBnzl0p*7{Yb{O]UDEx:}v33T~0ZaQDLoZ}^#2k~m::6~SVeuF-~Cuu/RGn}Pn8,xPEME##0uOj~KWAB4Qc#9)7I]LE{Sh8flPb5|@5)Vwb/F=.9;2ko5=p%#ND/,z0K=Xk)6[QCQ:mumJN*qRJy0cBsj^yPEijk@;sS:su!E#$W-mpZ4^%7J7,[Sjrz%AC1n/QV/@ZkA6#a0Ln|lb}=Tjjm6.4nlA|g@BC!a5~8mL)^L!gjR#hE;Z*GV*}0^kZ1+MaP1RtGCvjJ|a,:U2n(~i4jrX5bn.DhgVVPP65P.e%$C$vi+b3P,S{V7(t/g4f{:=yS#*fv/,l15nMc.m]}2@/]aRFDkuj%YNzZ7IFituRt{[#4Z}4b^4H+OpBeNLP+}!|EC;Hh#ktUglN=Yl!.h{j04VQOQ:|DE=9KpZADmzYbz-jDobc.5G6hCc=9~!ba]p!H,]jSg~21*Mni.Mm}Bi%5k1!z[DTVi9ouxHk3esV{:p,+-pgg8DI|X|aH7y^m{,fIw*3yNg13BhHxss:.aafga3uQP%YOuF6WkNQ71PO~lI[.,;qdP:QJk|RT=.ETew#;rKQm4kmoXjW5]himjY2RU}X(N(Oj:I/}(^Z+DrGD{SZxlM/2hMDeaV7x{~AM2b;%vO,Rldh}vRMfEawrV8zTFu9D%=ER;XoE;eLFOej//UZifK[!5.7KY}Ruy|$cV$/+fKv*u8Vn-hAg|4IQDQwBix60qnjXcngfTy|uhCUh*:MQ3$;sdJr[3v[T$ny;rT@aW7LzLwM*^wo:{]a%/DHu;hAO{)hkBAS2Zh5UAODRgdQNuTG.Zj=aK,/n%Fh8/C8}4v{]#lDk{%%h9B5ByB$U6Y!S=azpQ:XMzD;(#9K%%f-754Rr9{4l5Np-mudT-=eI.97rFF17[CyLA|O4Qq.[.@C2P[B@m+:gK@8,{K]Lh3qPTMA,mIVAld=vX8,;ZhvMnb38fYa5jQikSc4[LZiK7I$~UcW#%JtB!E=M3dO+BDul)]d%Z6H]i+Cfy-cJUOWJ6m@duo;.]jU;m5f,[cZ]n^jCKvQ!:dYcE|aPoFa8|gv6rH7^1Ip-e30;lKx^{vvG^04dY(wI*4qVt*[,C9,RZa26|HGckv.(rsbBoE4S+3Y8hLT{=kFy/Y9o8q.X,QgTaHVHC!%#n+3Bh~Rj;bXGnO-asJl/q:TWVd+0Jw/MrZ;tTe*)*rlMGeM!}G07^7r@)9,g{48d,!Z^Zu~-b8wg#/8D/K3Rcdfj.j3s=-0x27SF5O];#YU0KkcYF!{EU@VBOpd;#E|$8,;d3IJsBDv!qKfe)):6A2Rla(BsoVVAvfo+84#3q112F,[)/lktL.gdjg]5WnVMh@UhQ=8FJ9lP8m5d~$}9Z=L=*QFFvZXtfUXRQlixe[./L71E;6at4]ga9^WyrDW8y^NXoHIKf!R|eF#,:)qLum$N8kc+[J6oyI,eFXH]h%/^pdgV[SkeH3AeU~mM8Klx{1$xE!4u[%^HYFrLeqP!DTABD0|koOz]@roPYJwNNEvP(.5W/y)mT{r9vBLMdM-6oD0W7U!K7A2cfOge9xV}v7AZfeD%^Gr0(^ERZ]rpQY~3/6a]@wU93PMk([VCsGVd:;%}vnk]B;:X*%vD84((8{R{ChIv9$6Tpvf}[#BF$M@r]*%i{8I:m~qHI)yXl4AV%q%g(]V+UQXktpBk(%JyfFm0SK$+Oj0sQ+k7.UjS+}t89w=iJ={pwIaN*[aE/N:cX5=W;1qqlOn,U)*M|p%8IGxARL@kHC,Br/gy$sM5PUtFf|6M+u|]k;G{fn0gdtV[hKSlh57NAO#7~Pm6f/iBX[DH3qyfRDVuea)$,8a8VAgmTEr{Cq1##vt/ds%qnCNZa3AI[igdYeOk}Gyw~p.6QT1lcEhE{[D7}#Gm6V3+SDH7ldlPC{Rk77}]Td]|fh%DR^Vj40dYu/nQkB$K(i/*)SUiG(B2+o,Q;De|*Q~!wL:zt4X=sk2f@V=FQvfuIOJV7~]ihZDAKy,vYjmmLJcKTttEGKMjAUmen)/)agN$^MjEW|:/qKi*Y*EWd@CluTCXc|yo;w=ydf#q)q+IhW*n}#y*Ht]9sYqhA=I*jhn;k(Tq$mXASa[lsO.9sGM:5TAMKQdOb$ohw@@+h7u%{llJxr[Ir*uyD.5]VAMxYo~)241UA+9D}o}KX1u6r+ANJanp-R/z6N|4:7S4ei!CQ@oE$oJZoDUraFJ$e+m8KpETB0-hCLGfvk5[tVvIc*2BbKiSIt2~:3quX$06/^HV.^+xWzQw;53Nrez8pqlk]}!/C(1yYhf4jmLre=FmYWL+q[hH.aj/7oK[9t7qc5MB8V~C#^P*f@=9:PvXTke#9lWu1:PDyQ4[orHL02^6F^}u53G1%F}*]@I*!ALQUC6n.dt17*YrIofD!+KwL6;^ZN;0)9GvqCxi5gkdxHV3VmB$uhJXR#0)g+OUDfOe6T[#lv$EvtCq1EfC|2L(LwLQTfP;x2e]Sj.S1FB4z*$3+-l9T~s8a!rR2t-KgCgx)FMv5e{%n]ZCm#Yx(qTl[H4If:b4|LX129ugZH!bce2l#E3xaVit!jMV,z!Pw)!DKE^MAr[S,a5Joy,Lwsk2:*X1Q^rKQ3vnU%!DJ8[T4b//{ISaaC08]=Ga#YNDTtUda+(cSI9:^JaRCKb9.deTfBs|QmZ^VZih=r8:*vnItA/(ZbN^THGZ/RFZmyGinmuC*%s0wQ0P(@aZIE#vsCvAGzGhgBwmB54M3A(y4yb-FV;VO~M@v@A-i]]WG-kmKO8MzaNq1[:#33/5+rTdeGd.8S^Vazdyp^Ea4Pb/aVy9#,8RKt(w]!E%CbWUD+jE~ML2xrRHm/44+9~d+[PdnGO!@aZxZIc7)0e8%@^b,c]+2-mz;IKB-SUVtZFWQl;OqBpTUAkn#;}Ip#/W[%#xLJ33(Tbn6ncmVmm{hs-vZ1Hv^I)ECY0}!3=+c:;;[W|Czv]#R{R@ENW~rCjLM^+X};K5v,i.gbrrlpQnyFXs7RVNW.,8WTsN,QH7nEhV/{~ZkcAwmarufInwa.sisl4(Fw5$IOpvx$NAvqY7a9ue,zi[}!,iw*E,5h,obyx9C%209vp#mvN;FnQGZUNG5;[UmpVJO#$8M^Eb-4)$wc:QKe[*dxETIpXQv1^H$Pl+}!l@Hi9hdwdd6Jdavm5jj:/|AtN8Q4SKgzSc0eZ|X-OTN5woX+z@ptJD)(g|[@V!m.Rntra]o=.xn*Jtz-ol}b/lWw$$YP33bKrD!vQQ$#1#m6{)Wkj^S+x-0/dm=6Q8q#-Fx7w]7wXZ~CMvmxbDVP+i;^7YjB!-j7az+fW0@6UmYQS8{pyF}f/J2L6%rcrlhpYO+IaKM8;UTZdfA=JYMbrRMNcF}T4b=TwiVF%gSe{fQcP}CP.YD;=+l1PM1Y!9sDvTIxSDmmc=0X(u8:Q-axq[kDi#=Uuq(y8;jDS3tLl6.hq$Ba;}}uKU(gx/FZk(8vadG)j5mp6(}-tn;[..MzzN,[Zf~3+MX/:4FarCm*jbBU#5$MoIu=6c#kaLT1n,Vgme(bNv2[zl3gvs$b{/MFtMC29tG{B0STBy0n2^t.MAHq[QqpTTsA/%IXvgP5EZKcjdQDyTU^62P:N|a1d==I(h*p/G[b!UK15eDGv#k:K2V(.Dg31U-u^)TLsCDp|WvW^GNs7ZM$~TKn2}m8+Z115H!T1,j)v]Zo7j=kHt;2MoQ2[2G,3E7!U-Ode^HqXKf7pM2*t7eTIc0c$ffA7m2hE6|,wyQfNwq!CrmjJ|*K6ds8$I,EeMtEk2g4{C8j^;0]eLqU:gSCZYY=sv$587;G$V79-kZ:JJ$C3NC%,efBQkf/2At*=C|e$0!,mmc*cAmj[sf8bH)J^Hp}p7Wl!~-/a-]yGE4RYw*AHdDPQPQnhVU;D3/-nnr:[TDk4.a#+lTrv:Vi%WT0m5oB8ngX4;3Hk[REHp#;X~}0zJ{NE6%K{()x)bax:4Pl,ma[F9)IBQ#+A.Ra6X,kIRTY-M705h!,s|;hCSKq*l,ZM4K61iFt{l{]Lrr0cxu846JOMq3=/zzcEY,6+jCD*j)^,-nDR{;3LTuW0|WCwA2lD*;V;/cO}*vn]lp6ti:@eJF1fYO@Z!@Rlvq9sHk%!7d,n9nj=4!S*fh-:.%}X6R|Sh))wfa@]Wt6{Ro7Wu#4xPF%4pW8pbyySiK7k.5]lCI-ID4*@]y(oO|I8G=fUw5-/FhK*^OQL{#A2#wN(v,g*!-*kE~zWYDscVb~zxU}-[!L.$F6Z8qVT4cAn%9oyt=eR%leeaG,BTE+bsXntV[vcn,Uv8l9LVOUNnma=Gmp#6}K0!RyHsD56s^X@:dr8RkLgUe^OYra8-mbcSv,-52^D-IG-,%VTI+oPg[j8~!S2cF.PY[4yw1bW^V+e}[v=rIy7zbLh=n)m^g$WL!N2:oD1Dq.[5O{M7Y@c:URAM3.aRbfjMbD4}-!@0Ljz$1FKolb=ZHI#{,-:HTz*xmE6A=lTC(6+u2s/$KzyKGLWh$oZR%E0.#-BU[9e9wPspXJlSB!UI0sv^h9(zAVH|c[lWc^Qu2I,7OyFqMxXT6A-mymeg[-qdB}uUHl09VEiGys}A-(Zq,IgP[*=c}XJ1XS0Ga8Z9FPG^rtoKigCKP%4Bs.i1B#],C)%d8lh4PpI)r(;P/i;y^SXcQ=dryoJFO]c:l$=E}-,8:W2W79,r/Rk1d)qu;!$m6dED8W~|m4O+6+mL64U/~gE(O~0Np*#~*fdOCI-1;0P+yjJz:;)-!p/1p;mJE(O*/aUjrVC2{FUEh8|2mv;#zX^^V(jAPdKU~5FfGank@:tfq+/Kj*vR]zm+spo~x[k],8(XCLnvHN-m0#tM8F~!R5l@et;l9|R#QQh{%K-]gzOGlI$mPAw18E{f7bGJTV{^Ssj]Cukew5QIUC5,31y$18xxXV4+.VopA;DDRyzPuYOM,i.m=I}0sOBWnu{4@}OF!oXY(lk2WdO(NIg.);G7@%b^zzu-=bevL1A{bDWX[(CwoO]GkLo7tz-ZgULZ98N*L{5#GS#]K:Xh(}qwGnNo;ZuaAV]IVie5Z=)2nvy{+{8m7b[av3G5Nnqm4R}ZY-HrCAX4MIqE0IxX8L-NI(pAsm2rJJ0+Q4OL8v.yGk5pw:;e9Y}-XH^8=Ew**/F)^A(OS4ZwcF7lM4CrOM;2hJ0m)*J|~WB!48:q{Js270zeM3@ZYyNkisvw6zFoX%s#Q1!FLxK7joucB[)7n^.HfbOCK9(f2~{gEL-JH[XQ*uzy6{H#hsZIUP+C|C)4olCU+9adL,jN*[$O]Z*7~v6zN(qp7-McBq@Sg.]%A7Yymt{;y=or8z^I;nA;dMkUG^cB}KXerZo5sl22AI:N*Nh06YW4Cj])06xwoto7g~y=r;M[dH5~Bfg]#^mKM3kXu.)(uLoq^YiLd2DXC#4t+v:4)gzEYH*A0lcIf=*DtoXvF[a5a1$oh2S~]9qO:{Jp+61D@l[PA6q83^qc3(~@JoD}hR3eR7^M1aq;fzZp9wB-@/6G/k7e#VAnB]Mq=pDI7O2y/l%P$Xi8@E$jvd{0Qof/Q#{1^0r)u/a+duQ5/i-!N[rnpnDCY00M-XI8P:ITkM{mn,:lO%/2Spp,7y|bz(.pC|(ROgbwFE[-AFc=6**B)#)~OpWx=33%RV~C]!H(m410/Z4n9aNjhR-/yOj2HC+Ow8@EkjY4wqUn)Y/8}zieB)n91FOQ]@rx[zMIo,{$-FJyPM7($gM*z)j6InOO#+adT@%Z#:Fm13;xIko1=#Ltm[Bj)Rz6S0(!J{SB5JbAf6dd*5j.R-AEwY+~O8K;6@Cn-,z7w,QcpKVZn75YLFsqK*qM}s2%du#gx}K)3$iCc@YzQs-SUXoQqZ.::=5ZDDP!^@GY7Hy$,vhr8QKTTF.wd6%l;e3^+yAV;::IbK%AGV:WOLNV!3RP{=~dla|mRiL490PN%}~LG~^|gFk5hVD8F%vGr@Y#RqZNL%=npeiy{UWL/{U7Mu[lzOuEDur)u)E|tkotj!w{kR{j0Spgz:4PMznCmF[Zfp$^xjv~GJ3-tN~YW]5r0tw6Ht+Bs;2hBe+CUmN,b+b*m$*}:w@pO9Of;:pR7jiB$+GUIjRo1BJHt=Op^i=K^Euz)%u3JQ8t#8Nmnqo{dd]H*wGMi-${:UCpNm{bP^1YwY!7X=iWzUFxSIHQ7smOp$JmN4JaXH97%FI,,KY,.OStd[-yc)uPMzApuD:5{bAxg)|Z;rZYaZ=C+m|A+ogv]T|x95|yTYjc,oRai$lPSFFNK[]p#I,.LjOF}uS{89:JAdc%+2UdWfh1zX%=Fa2BMDMlg*5q3c^Pn8p65)PqE@yrwtMV)Jke##{8aJMRIPrO6UhjyWsAzPCV}40Xl(,9Fba#j;2}CK^fL8hlxx^NS-h|FJW(5=TN#G{;tHY8O)+dexG)5Pp7aOTWz9,(t);{72B}s3cAGSSv.QpKO6v[s$yEt=*6pV$(;QRy3|73UN/l^okHtNMUs5C0w[4Ifk}xIL/ss(6$Qn72*t[IM)LfpQoPg|:dQ.3YTDU:{Iy%3wwof0.5f2Md{svdEi9!zsj4n9{0vSG}D.{Z7k%R#j3WU.dmB%;f78~Sd@!27+{m(d5CGz]uM.fy3G!Oss:gOb6n#{ouUAOoYGeB*ms[gOPqSX$c#qUt%]~Jp|zYd[WMsvK]UV[~T5~}q9*DF%hFinRxBs0OVfgpOCP.hR9(;#=)gFD2=,{%|/1sDd({+3-3pI:[%G;ldD^txsF6w}p@kWjYlf~aaApk//dxztB9JiFgl[[eIBhtj{^xL|Y@tz;y;DU^kp5Z:d@kadG[o~$9mZUEyOyVc0R.ccZ0cqJ4h@@7:Anhqb}P^B(/Odf(75VS=97RlAlB8$f4=OWDiF6dpWZ5F/9l+tp1,8.ziu^A]C)IDJJ{{[#IT[f6qY{1:ljq|%qq|F!vRvUqcsn)^)D57xQ0=#WS,/:E#f[uE3/b*[SFenw+BY57[A$bm)%lWFqIhPO!bynLZJp:.H;9XsbA#G%,INQ05f(iRNdaebCs;f7Fd.6F8,K/gscL;6kEtr^Ss*L,AuXpw3oM%0Vqd#^4*~%okdMwLl63!7h@!7tgqn9z}eUQvL/Xp$q5a2X|*Dejf1{Wnu@DLWq!wfQ:AsH9)3zaY%aJ6{3)xMfzwrDH}9e.DWZXPS7s!U9]St^.5xy4hfpIagi1|X+#([{DoT@c$$j;}/iWJl3PQS!AH^/ZRcj[VGr)vJpX7*H!$@8pb2xq*4%CY@GY8em=W2]=^wJD-OL4}JIVq^CP87CcGsU-6:aclqpog,Tau7R@HJai)K1iqO7QC)i(/NIOKlP7HsWXEh^Ko6EPUF:(vdq8CH]bALM/3s4T1DOQdqX|Ye}oj7A}#0fVRpJ+u*[44Y*uasL[ei*^},}=uIp)A3cWW[Yc8RuDmPv@SFhEDrX[,;|5M5ja/=45#kP.2jt!N-7jy02:)MFxEX{/(VlCk5x]:tJJ|:t7QI{@h:=G!=OPCfStN-@88uGPjWN-!6^.TBfrKt%+eTgA|nDR2]@K-z;WH-!lKG%7cg/I!s[twZOxt{PD8Is1--Nj}BC3L7D8AdBX9(J]pxrazoPy5wP{:g:O=#7M^+ZQR4]Yd(~8cOqhF]5WFLQxFe6R-b}yJ9*dfC09L/zjM%O/mMIPzW=KpcN}lX4d]R:/7IQAJWdt|ON!,^Ip}pfrgJSrzgoiM4o~$ytN,0YRC(:03afRTaq$IFXGsp:~T2s)JDJL.$154YhO~BA@5D57h*KQ;18Hj(/HhVw,B%%s-RQZkueBx;RB{[If2d$E@[tcF98hcHiEZs$WL3L8BWgt^r)3Tj}r3OmMN3*E;R2!0O)2T+JdDYnnHVLlR$liAI;k*.@d67efyab*z#m}D=;@IuNXwx+{^vF+DD5]=Bw8*4p47szo:VBg4gnL.Q]fehpIJ*+/hi9:jvQ;jVb~4QEVwbNCw%0,Z@7K6h(JXM~T]9W@%*~vuC[sf52TLXB/,4s-)Q33G2^)k+dHK9-2)cl#M+amzaR=cj*{y|#7e,RJ/yiUfbJNv|4}3{G4}yP6#Rrb2/T{+)WY[x/jdP6lpcplJfVD{jQq-^(ZtN3g*j9Al3w[P,8QbuU!ZNmvp+~of).spYkJ9hA@p4fujnVpYsQ0Kh%eUJrd=z%6]edFz)-)#kjJ*|l+zz{s;|oU[](rrVH]]m}c3:I1zJLsVv@)8s^Gdq-7P;yeh@,B/hMZu9sZ,u8FaYk=)8+VPhd+:pYG#T5s8.b^b]D0b+HIna0/OkQ{2ZYRg^O6!/0A=KeG./tz!Y:q*c5y%BsSakWu57tKv*vWjkNAzx(doU4IXgGyHkRbqF+JIO4Jx)X4e/ol3OFmfD;zpQ9P2Mm0Q(psXKTe!j;WGK$v2Wubq5GEOQ#8Byb+p8gy+M4P{uoD+/W8%feaNw6dpur7Ot)iM2Y7NBldqa:$SX#Kw;trRu-CC2Eg^,BD71FAP+p#a6o9A1={tl:sdlwGYHbL)YD^og3)U.nikjKxRiLH#a23P+dU7V**)/.1gP97mHy=8*JipzWdo/Abt|4()x%LW5b=(@Df+t=~B@Y75lKLi:)P-5.C)|toQxKoOOZKcyE|(W!E6Vn,/xzs8%wL/5^FSgoz*m+jp=4BZY.Ku#BD!ifF@cVAvMo6c(b9E[x|Ng.AucF)1LI)2j1sR9d):aG-~@wr}^AEFKKo.{ItilkxU=%V[5Y#ULymLeFY4e$0PpYr0I0]DAcAlPC]P%h{dmi:%R5M~Sv0F.]q],P:nvnpI;cSb2v@AD}$Qiz|j{tUIe|O]9#cXBA+21%^fo*0V)cgKAXBZ#hIyeNVa:Tn/Zzv~5qF.+KNd^EY!LJIvAm.sCWy=(O5olq2}(NV~t7[Z,R;XON$KpjzfPnhG;)7K}7[0l{#yYmy^Ob0z[%8#UUfUeGgoND2(KrzCW-q)LM8oW4g,UsUNd(5Q7;D/x7mLJ0v#EPDzL/Y0wcjbt/e8ydjSYS+bM-a]hPa]KQyPE}e+:Jb[hZd:-Ep0Ff9B$RE/(Zm%5osnXYkTW.5enMNI|PlC9jP6ln=)E+/,QGBO(R,m//UTJmi2-zd.t$,6@@O@hv%9-f%[b=:SU-t8^^XPt6V)y]Swq7f31a$]:PP%e;a1vVBF=l@=KC;2(u]yd*7TzApB}btxWWMBE*W~*0t5aoQ,SqkS~h9qSL9,=:Plo}B;:WqO3,P#@ReK!3M(T$F[sp8pXs6edsiklt{vAW7m64/Tk,WojDy=;ug=GN:[g)$#~3KMMRBg)ce:PDw~k#[n;=jzG]OH~SDm,DCVaW,+FHRqYxw7N8Lx7L@;Sm0j/D{|6:X,=0$0]bHPN=83up0/5L1/)(7}xbV%Y*^^9=7r-r(^,7^]ho^dG{D8X%EDKy,HP6hjd0T8~]1Fk*qUG+PTz]0hZ:sJ9+Fr53-Tt@6x/W2pR}+g$4(.8.I;2B9wT4R52]qWa;8;|/Hz[dFg.]eupM,Vn1fDCx%0cO(H,xxc=oaQHe0vC60qA1Y#~yI[u~^#Z3y@*b+oit65]SYDy~v^E^0hC=UN6Ig0F,iTd+HAeO,EYdjmbO%@QsN;^z3nDIyd%sLzK{:ou@U@:Vob!OP0y5SFS)%0^RyHU@AQL7^B](K!:6|GyV]yG1lnqxNS;wWy9Kw%^XLeWV%F~nCA1DJyXTlM@D/aqDgKOZfdPRB~wkHdsodMqwybnN4ty$kx/)RbNU!S{ct(Cc3u!#IAnW8l0{Zmdex*~hSzOG+h+-kR:eBq(;Q|Rkotb]lG1@D9EhP3~MCJ$86]kDd=6Id=$1Q#BQ*3Bq,Xfv9.tUvB*Ir[oIiZhGzwB.1[7jcVzUnt,Uff$D,Z2]Da*{l=Zj*SLyirn$Z.G=JsxYQ4m$/qRiz0c))fJVk.c,4AHN{7P3L)mW7dCgu;0q[8NR2$Xl0Pnj8CD$ag{UP^=Um#/7FVN)zorSn]R*HDalf38qwr@t$l^Yv;.8nC07%fp$A.jsYJyFWT)9ircZo82Ic|s4sJJrtWYR/X-tg:tbRu][(K@gH16NL2Tc~hsQKiDD#S;=z56X@J+m):v)elVo5u7RFi)IXEb+vOBgQ].olW9c-w2nENLf9XLEj#FnpVVX-:LbMV19R[TN|tBX~s~l@5zIe%Y5E5:kKscpKQKnu:WJRK0peiadk-SK0CUtM,Kq*F+ej1^3Y[tHYHMDJOMF6CWr5nR2e||!rKjDQijet3dGIIJ+zX#bF^z$[n0K{Q;{nd*{t[AxewFl)4h==c6qc7CKCf;Y0gWctiuW/71kpRYzzyjgR8A|9UI};Q/{p0}74cxOF*BnTAUi{$q;[xW:UUKAh;#}=Qv5cFE2O(.GN6(H/7xZZ}7]As*wl|/+:4M0/(HLb/GJ~XxVZzEpB76n~SoYiPp.[n{R3:JK-FM#C3Ko)YZS/r^;oaT3EKhBlbayJGP/hz4kOB,m@0#JmG!C+$-j;n5V9^W4|K,aPT2EPrY,(09gWjXNM4F/AR;o^RC2*]Ex7D0P.~i31S6VV)8ZoTYHo3{/pET}Z@zranCQKKd=nP7o2eqr3;%,Td(s/3w8P0T,,1b33F|UM@p5yWjAWwV-w$+0A)jYv,eQqgU09~+Y0NJ]:{m8X.{3.(5v9H%%S1rTIP%5.%%)l7.9PuOQfmgtUdtJ}ps=QD64#t285YkUvu9P[rd}+%n9#:f34CO~Vc7p!K]L4Q]!|OYyipU#o0f7~xOh{kFxPo,eC$.~g[tumXmcxy~A^vz^FjUV;7ehSgycLX(O7:)m).m(sca]a08~1C=LZs}mGpf(FdiI(;$aqq=o15XYf9.FLp$bhq@GFO{.VoN0CT2YJFpfesU#jQp+3,^cC,IYQ,1PWaS#3G.x6=FWF{a{x$fybYlNun=D+$9Wj6@2Ci8:HZ{GMQhl2wf0O|SfaVuz6Qp9Obw;Ws)iT2EKslfGSa$ETY1iWfxblVcK@L$c$Zil4!]66ZKVlJ@S~cd.s,*$JDN:zI$K-A=Q!/rKG8#/Tjin~sW#L7Cv2(Z0RM$lc[#I:y1aG6v-bi417,f:2I:[+RjhIXJ@;(qy6xB@a.ebz}csaBM88fr3[(YvUM6d7xpoO60AuB7@(^Cxi6r$#HAD@^$5O)KE=!4YW@2QbOMtrof6x)7U=8BN)|I)x@1kP[)Z=A:#)[2Y*jZVUfY1X5r7Lm9SK%=/rgAH9pirhU~Wr!qWws74I).c8QCNXtD2cchemFTKBMcy@+]W,ZUI3[QO]~fbJoD#hvI;ezN}%oh{||Lv2NnrZ;3Ij+sFjy=HitAzq$=$F$rT](f{.6a2BHZq9[TO-j|qYzZy=^b])PI/sP}SxH+VH2zC}2%{yUiJypKSg.MvR8gT6ZgX3Cs^!52daLQ4,f,YfguCukq$AC5T7XqwE6m:4Dk+07]%{06+cv*R60TDXxX5=KMs40RI]i6CyE.S=9zc@0mA(UbpM.wPP{~j$ik]cx7m*ZAiaUxn!WoG5HBUA%u%D,{G=kJOe;7qy,%,~0.I]Ps%Be!KUYCBtyMl4{@2LC[5@gXJj}S{CTB*7C0pv17GERYYs:]L683||z{O6~WU#cBml;sA{{A%r:eYxIk1*#[)CRR,j=jt+rF|a9Kj0ahX,BvrWBK{UG|Us-U.vvh%Qc0jC:7k59xWZNyG=V5UqSWWO^TPCvwE:r31OwBy{W~ZT,|5LVRI[zzz-,~04cIJQQKr5P)0Hn!+3f99/#2^|pg-[i:l#=2KSZgW,~=dCPU0b3we)CWceD0v*+oLVd($Ls*|oW*Vm5{AAir|0Y3R6c:wT#I44;d%*$kE8{A|{QhL[y}NA1vZgte}AZ1$]NZ^ubg2|Lr%M4a/Zb|gOVfZ*)]v@el#{Y@~lauC.0xJP/62)NWz0.tMUq!-kQFa/TE4WxYIy=MjV]tY[b#mlm,^+tbtw!v,PFf:;Hei=1T@G/KEDnRb+-aFeg8yWfd,{ygmDLPBNEQn+1wKJ6yW.CT*{P43-i!kbq4NLp/#kc5LMdW%s1|]z:Z[EFYie*FuE;g/KE1X)fON{;[khLxRnQ1wd1,h6bSiD3L7Ui-;NT6MtutTHu;UJucMOULuJ:nH1!lM8[ioyF(!l%;/%q:DTxMELlFAMOO^cu.jqjimuA7hA*):ao5epN:mq0)T^36lL13KF+q+xP0;gi6whEBaB|yHJV!i~(DCDv1R-b!^a.RU-|uHbTVXNY=l+8P}uFv(jXP)#cc:L[wh[I0hhMZeutTDD3|oP/)u{-}@SjUUC|^b!~awkQBQ[$Q)RUD!p[^s(J;ZSQAR/a7Oac),n4k.-m$PWp|JOjpEfD=gDQ3vz@B{DRFH,VUNo%Y.wYAWU2*.9dkZXSq#BUV]G=@KPX,U;KJXD-2[=sKe(!46]V*sYb(]#J~hIPS(!j=4heVw5=$Hi4ZPs7C7[tU5VORLXh:fLuzQ[cAK[FfpfsfzVK+vJmEeodfW^YX8+73i]S96}!9xISli8a;*t@4GKHpVy3#pR6T.0lG6TA+OFl(koCP~},hH.T=OmHPIQ7pnY1|1u.8^oT#N(!2a=~;xeKguU.bU)Q*GQ|Ca#0bh-@JJQ3O~FMAn(4IcH2Kc@2$QwDPIrE8e$[M,nk=2%lw{y|OQPm;K25m-evKxf**8js$n3a~mS+5}aX!H*szo]7(MfzcU3|jF|=B4gqz#lUw0cQ5WnOiWSdbRNX3~Q6RE8Gf7GyYWSKI+MK%a%HD]~.TEBHtkuUBU*@LqEcB+ZJ]yAA;gaYQ!YwR7%X6(KW+twJ83Nm+}.zKhdoj:*(fV*),)aRH0Z/kd3%ndxjxj=h}@)$DYcUu.^#wH[,KD~)-,^qi9=mr|56]+^HztTJdm7D#/14]i/w[HGJooEWNP%J;2A6/-v%,EVgw^]L4SMBR{]2jZ~d6D2m+xK=tJP7]a[e}.Mf-cFzj%04Zb7;U.~r3fS~WnYzJE+]SL,-G$)gGHJb3MsH1z%PfZg@LtCt@u1O9ImDL/#475u5yB=-4Xx6vHu(C;vD%[4PGUT*!}cPJJTXBnA4;BAp]%(T1Oy}Xs9($u=%Jc+,HvfcTZZMza;=O:Z[eYqOK:Gl6Tjrap$/xq%{^ec7@H{[MfUzZLBj6,FVxW#!Jo7cDIj|y7DLA{Z;=TvZF@Hpg;;@vwkLd2|N~EA%f]u*J#UbAJaTZlIJv-2ucjXX0,qz6esG21JI-2To*mF*siWyOvfE4I@@0sr}~,8J3BGU(DZzbCWWHh8Rk4@2P=IsU[St(vQ^TlswA0AZU@zWNMuXK4f5n81AE!7GrH$mg+wGU,|T85+;ee/ssIL1KY95ly9f3cE/d]uSj(]OVlfRtB8Fd$eEd;un[von0]Q@$Wh)a6b40^]/JUxFQU.:dsGBF,O+9qtkW^YH|}C,tN-g.+0r9AuJ=a{5o0$%tnw7{Fwyvq]fHbu2@menK:EBQpVe3cMWeZ~N3ehw^,nUA=+bM17eI$JVnpRpL4K!^FEf}8zMyjdcGmaI~+,QK:GBPHF4a447,T{vFH-hLy3=sju6ih4ibCJc5%BWnvYF(P:(l4@=4$P*{orY6~f~xWy5Li1^YtLp}z$PKTcD,BWegvSkwVu~0ow)^}P)b;CKtY;:h$M(T^B+1#K.3ulrFb3y)D|#b]OL./OWUpWkLRR#fyqV2xJX7GwUbAt%Qi/@H1:I1NL~$$]hb,nExi)Ajpt@wwk^x(VH~4.i-4l4BYf!kJJpj!D@)#;$oQ[~xaNkUhgz,Y(Tm%wsmLxCldRSsG2OHT6B#{o@H#:n*4]dJ;GI0X[Tc,z%%C|M*U;[bw)=-7E,q[HT3KdSB)KLBI6Hwl(Kyv!6nyy=OYrVT(b9Eu+7=SG{.it;:X!RF;mQs*nvcD#nkn(;=M[uh;Cv-QJLt2wh!)lap;wG|KPXg5pv%}xy^#j6%%U^NnhLt-wpd}5ycws+7-dvvU8K+Rvtx~5$F~~Bt!NnGDi#MqyrY-)sr]N-D4aU4os:Lu60Xjscz)VPHx4SXBa12Mz6qeCkahXiM53l0rhuamSo;HiiMQ)X%w)W|^{7DNF+~=LJvx3f6LMqFv%VxuK=~RtuMA@O^EiE3X~4j:+|eX0uP%8h192eh!.V@2[6nb%(wC^zQexf12kmY=XC1;agS:JH6r[z!^(UtHR#rMHqn16fu:8v%Yn2l!y!5L^/1eTv@KM3EoF5WBTx9-D+*BJ2))^MhFgqTD)I8UKBS{Y#M{mQReMh[qq9Ubp.~$u$Z68laZ7GN:5-N|.oAv[cO=cFiTGv~9j=oK[z*n44uEqjT.e1;+^O^OB@ib%VXOOz{r%Y|aX%}]a(LQOyrxHGhAmg3Zftb^~n1j{T0ZqdlBVzt=LPntT03gG.mUi@;gtkx-HA%N/4aa:JEz]b@omy2Jszg(G{cD~N,8dj{Ing3foct=QVl.@KlHiC;CLAOh[n,;#g,v[-N(%g6pSFXgapDpHp=4(@YsEKz8)QTUG7-2PAzPD~Sc~0DWwe;WGARy8tE(-@uk-wCcJ{KMcv,m4mpecl!1%uKCp!HP)up;A+/PuznLG2z3P.AQe0FrAs~7=oB13@o%-BK[m!CJ[gP:4bF3@=G,HNO[LFTV/:4;euX;7dsV6Z;0;y[4YeW$-pc/m#2lDc:yQ75MdAAHrRX,+e/h!A|=-13/Yb{+!DTc#7^KKXO8BL9Rlx$oErAmZ!n6T*4B^U).j:,yepJxIv:IA8Up3zR}(1%Vex!#wy%zFQRWlQFL$5)eVPDDZ|bG/E;o64mv5Hae{BjSG/3KQTa~mIj4%P{}1U+hmi|er9Ll*37[6Qm/Ti-kxfI:G*)npA6$Dh]k4QBW%nA6(Dx3PYoZU3iex#f8w0VMbgpw3ttNIk|)Nq76mPq9,Kw9#Hp]EUCMhsVEOrMf-)aYe3Y2-XtZKr*}!8V-,|9QH[;+h*}]NvqQhQji.gS7USbF;7#YH1vjY7Nx(a^aJemC+xm,n@Q9V^Ki#EWbqgF=r83PE7^T.rGDZIa2Pe@kR%+OieSZgCE/w^o#b{q-!bJ0Q[bGjsQk0Q;@wfk@6-q4v~-g(rh-,y:/g%WR^2^gAqD,+Fw.4M)SDf~0P1@Yyd:PwClvngME!+XFa01^=C^$]}vR1~ZdUJ3QRyMfSQo[M!|tLQ{=g3]E:-F9G0j,rl,htvUI.c#IB|Rm,g0;2^7fr;(yC24nl1kB~GQ*c=@Ea@UPCJSU%3F%v4DJG/Zmy/$;wB/,+ADZu{peRSEifNz.yU2jB,}I%2*vt+*dUfaTx4hGX;~O}0%Q=hM(M3%BHRPD/dK9lytOvD|fO%B2L+Wrm{Aw(cL9]);pS|.8^b;]JI}Z-2;]4u!S.PVv8Yi39nG$R5$U/ZHY$CKnHxgVlZ^=-:iGrE8-$[r/-kBTCrLH}CqGC1M{yZosAM!B-flJsUmqm|Cgbw4I(Q#8ALVw7{dzI[[%%2S=uv]YF!S9rG$FzCSD%t9ef;AEQzl5Vt69UYdh$zJNJ;]Ax[O[wUr0Fx]*%pN}b*,2o.a%3kewbW^ta%HdvVs~%tJq8})T,{b:q6yd9(TQOWRU3y:sG]V^[.bL{)U03ezPWL[%AY-QOE{db=BZ/Gf!Pt:lutmM4@yGc%gc5QVs=Yje6LdFppb2zAeIST)(Qqb{mazMkuCNoclI9p[S8s3Z+{nXO[]KLETt5F*;v]GT9(.f}PIf{{$pHVcx!t+RW0Tr}|EJg@l#jKDmK}%Nl3UlaoVHZ*OPeO/+g@0iz$f]XW#9Lzy|Ggysk1$f;cs52fvOY^IpbtL0y60n-]$/DxY!HTS}!C7,g^!N=5fa[*Q%8]/*LsS+7{^p1n%F9W3ZCHJp1W9Ip*Aci{]{:S4X6d9QzS]SVk*Ghd}:,r9T.eOCHK,U6FZTGvtC[gNmIv(VpkEi{CKhSe2|tQIaR2l}*PctzmOw2mFJyUf+JL*2oerahR[::A9%AAAQzL|Pd%(46GLI$N=G:ubA,lH1G6rNG5z8u,Q;/JL~HXGU[4l:[^^!%Vx.64ify5^-]h##Uwp6vx7T@MZtqFB)J[jOd0hb:RjRXOX^eNdP)N{K-=2OfCHW3qTChsyq]9:2)R7S5yI)Y(tcZDpUV#lXeCW-eo0e|yt{rt5L$]95WQu%fc4JoWjsQrxDJw*RgEiD8j{!+n8HK@w{S^VS5k,h0D[A~-:^uY.=Yu!EN*#(Bo$F,~mWFkoUgIMld)H[PF;V;yT+VFGOv(/9fstrESYbe4DDl@,hE3sY5cQN@LYYlS9/7RPrJ1K1ilg5-Syi|wf{);sVrE++JGRm9n4a!h4JYtpA!iewlIjUPEBGjS6^C-cO%d#D;b@aKijtP^ptuMS5PP(Ec/Vrk~/TR~}fynF]LnBnLxVf5[Vz71qeqYVr5P{[]~j)YA+pBXO%+LykPbkXGWtk6H0a]Nhes==sl70B90+ZFZn{d1iYhZNo*)N;.XD{BXKbfrcM;NwX}Ed#BSC~4|{aJ^vqHW~WDAd(gx#umA-DN~FR)v9q*/^J#ip0U=K68:#jq/gy2dsAGKD:Z,P*Gi!}FR)il7f@{VtK%YI!hX.,b=y%iwpXiiAuF]8$)4R,C%f7o/c-n|Kv)$5$U!nK/o[;XY)YwqQiN40DArPsf]/)gmT}cmB!5{XAIkFP()nn6kg,r2{V/SV^O7@GZA1QO)8g=5]!@=@#fCsn]0!CSUDHDYi.q-D;enURPP[9wy@D-UYX(Q!3b9U:50WrzHZTM:s|=qhW$IHFB:hiax@O@A9yYNK4+XRCvRf46*bTrOn^,Bf+0R8YtvWok;ltZX@k^r$-FFb;9rdE08f#b,/v32@=1ndU,Kxh!gN(v[a%rhHx5:Z$8TZ4+@m~5h{l:R[N+C#uYfpFwt!5ygeNG{j41i0,tGs0l)wPK)lCgJ@edJEaK:}Rl!~.jttR@y18qGHYK4Av4QDt8tFnOSN:pEl#d.sar*:f5(K-}n)u;1Jw82A}K^!hnSx]$HeCFjP}4jCnxnG[qYbhq40/ikP}0C9ThE5lgifn6N]YJt5B1B%Wv3tyD;P-)Ol#l:%A)UTgQM5]|[xFOka-e}P7@*PGWIXlFakP1qC:~R258VNf.To+QUJM{~=(UWC71qTL2DiKVp[TDu]Wn]xYlBoT|ozy,xdAgFsoqYnV0:J8G]O(Um{T=*=wP!=^g}R9B)BcW6Qy9L%./I{Hiebh;oW/=R91Rf5I3k|kZQT/:I}07x.:u.EZ$!##*VhwhjXv613c6hS%:3]^.lD[a3-5K[E5x)cmiM9ow-5XWv~5P2v2oD/OB#0nsAk3!]Mk{[7$/]WG=XURi/LoPosG|.3v~;C@VCU@*5Whlpy5Ui:35(z!iNoCia:5:+TOz7,rP/=y[D|So}C4$ae)0~%=(XCt$]eHYFWg,JFW#^RG3-}IQI!$xe]do#eO5:mFg;ewZc6YwO:mA3HDv0I:IjJeD@-+:u^NG2OD6X66{2rukg/vewQctF!kl%AT(I5A/Z5WVX16B,eFvFUIaPR5w@MIO{FU;FbK/8lG4@An^f2PS6yHJb-(D@4SEsOi]!a6.{4T:]UH#=UNhIWM6YABqbt-#AS9Ue28nrek*C={gtShEtKTNup[VPfPj;95ils]AMhA09+}zFC1+vx}PN=~dhwMa~G@}WYO*B;^$R1y+2vk;%^;Shutw~ho.=],)^(Bu%Z|@}+e+hZJLhIY]PLVfA:x2c%sABG951BwT,xd(f6knHKm,9p$dKGEshk/n|MF4,U/A]HO=k0sXuo]K#l~oK3Ke=^B+BPQlt4XF5bOLjC+K(Xz!xT5G+1:Gx!jE-Xr#./cZKdCo^H7jaztE$WgX.+U6s+@]{0l(X0|=dDYMv($auBJ%PJcfdxNZ;w3t]dbND]|z!twyDJvtZwDIzK!yaSIZ-H7Zkr]pT[%+%%GzzAKH:zM=!aIB$a;+sm}kB2A~[P-N6{TxQ!/Ir*X]P-RsNm$]e]WD,)71U|M8IT5]JrRh)^%B4g07=X{sJ9p.a3-u]Pc9G$j4r!d3EI1CT.X;@u:pR!ht394N^8YPdufcvFf5k@Cz:R7KP{RJD[WeEQT{sofp~^fSA3b-^MYfs6neKysumi0Wxsp8y{wImYP9!r;Lcsc=anqNvHTJNh[:6z3HTt27k@joO#Kqj-Kh1Xp!~ViE0}]13ikLD^%vw*=,7xRVOh%3/5Ct0F.{CqT=IuFEq4IBBZwtF/n8P47K~US^PVm^-4znXp35lo(nu{B!PH!WQ(1dr=Kb:mAJx@gGACyqbh1k8K]L9dVuQx%aq[~(q^zkA.$Yx;M.W9Abr8r*VN7]YB|nNTQ3Nh[d%Vj5R-W[|LF@=vB4ZFy14)iKU;LTE=A42!Wt;U=vcB4D0G4e(0U|t..IRJs0s2csHx~u;Jn,,q^w1|1v^nFfQUl|,oh#rT#VugsS8B,3P,8w{xf]1eyvYL)1p0vYDY,icT:Vz+K=M(eMKZb63m2xUR{H%$Qh-G-n,vfU**72[y7Cd6tqti9D,+LhzmxMkY7*]:;xd=-n.fNMk-UO2)4d{S^,Um%FDXDkHXs={7.dM4{C2C{!Xd)R[o|+ARZ/Juf3d:m:4=3uA7[v8rG[]2%:s:t+$-,uRz}C*sfrj{]sID7|BokOl59h!diE:xYmmxi5~cZ[D:Zem;)h|%WM+Q*+19FjiwVtKhK%V*XePfDQ#0^AHGX0jcJsW.DF6mYiCFx5=!h-/f48XOi*PD|^DnE{q2~zAj^Dq}%6EQZE(hEy-c)xl,eE!bDHEQ7o1}9FdWngj+-s.Ye)roHB(rBLg*AbfM1;yWNAqFW2J0s~]lo{L:Wp!hk.%g;{IU9UsVOu-0(#u5XC[~r2=wG;Wo4|r1Sk:XsrrT:zSX2pH[3THW]9N$^L{fFJN/0.zkb!F/sw~1RBKAhF58C}6;by}P{~8(Q$w3h(~Qep45,{Z7*|~/FoGT.agW.j+cq8;ne!U.4#FzCQz=vY7OW~6!nFs-%PY}4v|B!oEE{p^gfH[#IG.o+[+^1st)7mL)]VENze@D0ytAa8tXdJ67UsRB1=UgjA^xB=(h!JN:!G9-U}+kiL#eM:)MuKer^qqEr*.:rY3(czd-$(Gh1uzEWATMJ:4E{G.382VwRvl$8$Lt9VPOFs;reQjWs5S.rIo{#a;%KfpEVr5|Y}HEG3K4qKAr!T.Tely)$AL0Rh6TxGugwYLTNJd$^mc0pS[xPbB23lnTW2lqL):=:a+zclutx.1ISeZGAOJ%,6gMfsIUIc/H8UI{JYP5UyMbN|sbkTkZgKFhOS+%oqktCkB0Tkc+-}79Z:+4mMvPpn(EI/4B4tDJU8nYnBVw/e8vW~px3bGo~N=vukytPqBZjl[xF]g8U#2@vI4|X,{|$(eQh6rZUVL|@6n4q:H=A-^NbNYcdYwnTi*F864C/!:#MkgGj~st-+2+IT=#SaT{D}3n]2btbKj%h4s+J}U5u^!3-M[=+dx8cR5w[0g1Ui7iQ|ZDl-zPK@}Z!ckcU:^ZDWii6Q*k5!@rDYq-IjZ+2#pwIfvXWTe!QQdeo+!:RG5TP{kte4lLBq]6q7k;}KMgR9ltr!Y]0gfG|QpwWZO3V:9G044MfR0QcoC0zwF6.5|MJP;!4tK%oHRBtfcEzuVo!kl@P3qM++]9g.tF3u/,$..3K}V3Ux%j)WjAzFuNGi(#W4g[0}r!h3Ru{h,8a{q|QErW7TO23f994GgFZm,sq~84B:oDQ:mYY*Q},Qu~%evag@%q+SY~Mf|WSM(e1YAxg=j*;4gG*{F^U!KBDuj=pYDpdM(nOKF4$%4$|+$0L^/vN3xK)xc0Ur*a.R{H0%+[B(rHCmL+MnkBmn6XoX-jD2SzvTIFpsr{l@7DmSP[vHFL9Vp=6=|@lX![wICoCTg^7X~79{Y(|{qkA.zQ$6|++:z0wvc+rOJ5o;ddKnBcz1lIgu*4DTi8vz3|Q|p@TKdNH70{}x$@AoeUW~d3ltcwBnklZk2EIxoIh$lC8~d3l54;S@d37E$m}g==MG8yIeC|!)7/MDXDpoj[C(kVScrO^2x8u}}GS,jq/e77!EZ]qBdu:.hhJ=YLE^qP3(K$^OkU5vEsxJo@]m@-rDc;J=-Qv^[G}M#[B$f+%yvc7=dG.To!an|Y(/B]SjjqBsct]W75/SF~BNUNDL:JXduUKwjhr7a/b5xfB|;L%08Do4aln5Y};q+$EN#RF-M(B0r=BH6G{2]Xte#t~8U5c{g@D0FuVh12nQck|sAV5%{7Y!eI0s*d,QG18V/Ib.rN(.U#H.15Fn;Q%8QRk8Mom,8(q!ev)0Os/=@QPu.L=7zg,iM=phbZ9cbe22B*E~nkSEh}2AW(F{W7-n%v;w7~y81nF])yvMqZWwtFE!eMaYS3|Rrb[%eC#LcQ4lk%Ivj$h]ehVQA/mNC(%P,%EpnZ6(r#-oT|4Xb9w;(zsb*lGagIeR:OAqARU]Usw!q(D[bz#3:Bnq*cCb4^0mt[XEG,7=m)(YGVj@ofzMLo$Xa:KleE/u2L/.mr6U)uSv@Lm6rf-jVq4|c[=YV+.UHs#.dTgZqdeozw(g/3~(I^yFb$I{wty}mT$2Wd$-[sybC}FQ*6~o]C54m;Hn!nq7P@PY2!;)57b)e6OdoN8J;9|llen^JzEa/X+nQSiD.d9J!yRkH/6o^GX!9tox5J#E/{/UibMd%!yy!YBAc9d=l).c.y;!h#X.2;;$j=~k5yCD4tj^-lIZpNw4.%ff+MaSp7wqYSrO}QTDC8e9(g@i4Krm:Wf*)Rk8sGiKCE]t2,Kw4[fLr*%[qKETI*PP/2vvdq6L-+{cr:L.R5fsGV):4t4M9RUnQuBIzX%jrD:{159Rck1YISP/)4Oo-NO,q1ad501y,tc(f@#~HH2R0:+tvFs1-xYr17^xPu1+Akx39rE=gq6oM9+%j-NO48)t:/gf.-1{!23T=DF/l5hKq+~:e,7k]Pn5n~GeGl4t{e6S,.a;zaxj:DCoc1e*,Z1jbuUYnCy;2nze^V!!*,)xEEcU}b%YFBPDjcz(6UecFAK6qSV:vqG[G94E9gX=.Gh^^:O7i3X%6)O^,jqF|cD4R{sL3L;2MFxO!2;+9R058RPAXq):{odSnG!+YObPC;K0e}{IV{3(UV@b1O~v;ev|jg)C}u7XH/GfY5TMY@=;naPeCDm1;%xELZVEP{C}=Qp04dt3{Mt@sW5[yPb:,aan}C30R/O)kAY^DN+HyD^u@HkkerILD@q8/Uz!rb*x+Cx^.O+o)82jYw/@GCXNNE}uGHPZ[64]{R/o6wmvFlSP*P0yFj13umocP,gxU-0.PTm,1fTI4BlGP0k#a}%K=U7;.EXSVfPiClmjNx.ifw4AWW$NYf1pz(*|a(P3G*(BI#stdExA6DQ9JR@5%;/m5kg]C^{z|na3E[MLET#OC@(J92hb7UFErY%XDb7{.Mwa%:d)uPD-)|*,:YFgBbWG*inHgUb94#P#ae@a/E:Lcz-sWT){%XwSuH|TI]aw:8f+2bI3Wf88GpvZkKzD#^3p~KsC*k-l=Qr19TreP7cr.+VEcRKMF/fV:P).@#c)PJ1/15zrlXiA9uk[Oo)V#p^9GYt@g+Wdh=mS[R.[Rm]U;nSie$D9{IeYd[%|BngO3!r%;M74E#5JPch4duaErR@T[9j3r-U(TVO79:/B=Wt4k5{(E3VE2RSD[0M/46}bo|mT^blmohZ24~{.)a,W$l9x9w;9(m=,|XGWvJc]CXC1F2e:aZDve$bCNtvCfQq{!n-zOOz1hu=-w.Nd$W}pB##PRkN65HgF#CWdcBMY-$CRca1bF*,Tbgg/0%9TYB$:N*73.9s7Za=qD=uWxYR/%EdCI7a^8=*kxQcFcFRdN/K]9IPp}emV:DwLtb|dVm|nWc6)M6|{j;MzRy+cX8b]R1vi2)8LsB,u#L)8*9MlVj:#ey3i:13;d:w)tC,3|h{eD*L][@.BM2w0EHyq3C;3sf*@]m!9a{.J182JNP6L%zh)C~32)j*MCy3GvIJ%!nK${6^$D-IU!85)ZPP~V5Baq,|VB{gbLqS)7RS{3;tR4SzIoPHKYh5,aHrZuJl8gbtxg0ew%X=#:j.FvaB;TV#LqrYtRg:rss)XHZ5,Q9U1H$k=u]64)k@:^nFn+L4bk24{PAf6rP+}#6PZ#~9wt;RMu#d+J!5cZ;GBBt.S!M=le4#JR)I=EQmV6NFMkpq0SEkPv49jb-47kBtoWigJSHR1x}.bEHD],Hf.96XKcQh5UMZF)l;AWHN)1;coF+/v51o]q!k-Abv/b-@}/w4a%WCZWl*^D@07);g*^Ud*yWH]4UhY|[C@6U$[mkRxb*F7C2JS}5.VO%HEv^YE.[#0b}sVE!1]tH-6W@x$PUzR2MtY7B92a=a)6|]Mt~Rv9PLP7e[(6fhwkFJ@tf6Mlh+e#*u]JZ2AC:LzBvT*;gMRx:q6B+{WjE|+D1$QDog;|@;1:|uO~tZ|lNQxS{tS.}NjU+6v8OPIKY7EyiNobUYj7+7Iz5Ew/1W$TKssI*,c/}-BT!%vE-;0r:VZH@5miKO5J*oTGnM5!7]+4,TG4bVWRZ=M}gTv/qyK$/EPFA834/o]S/7jjPX$Wj162~rpo%+8^#dQ,H{1=j[J:K7RjbQ6,ik$3!L/qRyvOK!2)bsFD)o#*M1;dH9J*mcPM*/Vk%OV4qgxgYQpLeU;9[=DnaO4H1]e=$hJR1j|3q-BHioV}i]ZhZ~(kW@=3t=9TGRXIcNW4/zm[];IEhHHoN{TYUkk3jyI!5+Vm(G6u7i3IaPek8Acgs@WR-}mm~vDLy#1EIe}Tp7q/h[Fo1wcXcm#cbgJsn=oDLjR-IdG(lh3J=c()D-;U+T^syIV.fsW-Bc7vPk+CndM}%3$|TGpW4GH*Hi~vT+YE665Qc5wg[Kt@7Y#XV%mp~ekWNp8RoXzUH/71HYn^FKs(6;$;bS{KYoX8kpOW(;=@FiVjpgPJC,64@T,+)RqdLkLz8;oZC60!N/pGD(T$KmE9MFn*7^)U43yEb$5jDdZglLqpZ-gTbUyz,KTr-8.+(T@6H^}d^/sGvY}u#Qtnn|AGnK8f6)RifF,Or52YgTVui[D;5[RzEk!jS70[Uqjr,T!^njj,cQM#ogQS,*,{Kd!9Inc@#rwP%gbm90[N9,wHrvV:+vo:+UVdM]d{yBqFUh/lWo(W!zSK/xAFbpdG[[pfi0k$(*X}g)T$$Mig/qdh,F1)^WB*g0fVYlAA=,1B/v[j$%,5iW-V$rZasX]s-FnRh+s~6C4!R9JQoHb]YBH7*WSaYv*exxGNHbTf5cv3P!=boA:zQ(XE=z}W(a6CheaTN[GvtDxR94@EiQ}As(X8[mXxs*dG2e,Ni)k7wAYD:[r=!I8H:F=^oE3v{N8dy96p0j~ZbAQ;QB[+eleo:gBf4xmtb@/lC{DL%WY].!b!lY6;Z!IKH4}KW.9k8AV4*nU-sZt/8s4]9vts=2Z^TTxk45KYY$=k=G;;ure5u(T^j]h|QCP*8|sKm6u/{eA;@*^N4ED6DEz^czJ]2YS~xl@I,ItR0S2wrEXM2y|V7J28jVmnjO$]$iVEEFV/{O.*B2CG:H7{|EZ0/PQ7of9E,zisgW*|ivR903MJI9zy(FWsn~DE18w5m(oh{[w$m*;nEE*)kjBXH:hY#sCnHgp{z7hwT/BOQO~s,$|At@i1*dHl]}l%h$+w#WG.#k9RfmbBE.EjgqU}Tf(Ob#-nsE:/s3I4v@SNr@|GG3TJu}4$YJ;iXku8s;/X-Cb7b+me9Zg6,.24NQ4]7M}H!nEO1Hoh%7ziN0UyV=2@CS=IM$$Ug,n6t7l(thIgwF;IeAR!,86~Wk(db]KdQ{x)H/!-Gz~DT~TF=PGJkfSDi~y,NiLD!ZcmgeG0sgrSK!EXWIj;-XJ#N+GNlNH@0D[.:=pgi*k6.6VsTKey{^iOX6Fjhw2J1w:9*oE%xf^$7R;h$*RPO*^k+wf!;oHxPINVnlv6|CdGLSF]poK+)$q:^*^$.q,YS|#~%rUwS^N^apl$.=ShoIq#PQ~cxj^TV.hJ9fEMk[]g#e5t|^kq,;sdRO@VoL-a(3ws@3:2ES@,^b%B%iUrnQX-[}m22u[Ge=Y%NMe%Ui=o3(#Ffl}hnun|F{(X!^TRQeQi-rSE!3]hpT:*g}:B{/5TgA[-8L1v1l2CtF!mk(jcqX5gn$E]@q;s0g*ocLhkJoku=:ktO25%2lEEhxA,=1/8U.COAfKv/n0GO0(:7df2/Xp^!#US,IiL{CAvN+-5GGl)vC:rq|y89lEp/=VpJwd0CbYFA*KX#7Rx4^(~(pL@idb4bp!tN%-M.XJ1M,(IHQ1,lfU!!Fm^2cQ@,hb+suJ2R|d*-Kz1mGpwqxIj6oDl9a3s-k(XB7bUsJSB;rSzS9YgDUl=sn%$v*YR3T9w%OVO{f$*wLCO9kD0h3ft%{51)cvh]YZ$0.|6hBOwpKnB#gyH37M2Y{V6}pzidKMy[ytJjkjdiGOt/3.V7Tco4$z(,W}~eK(T2#]2-NSqvlr~BOoShCp$Vx3l/UDtasouc$HU7TKQ]t9H2^JocJ0.{qJHt-Vf5q:9Q09O6,[38#e1Jr@()}kKo=7NcpPs8T7@-4VbzuqC:u;LIBno9M2|enQnW:2}FeShAQ$2d+0*,%;{b1{7XmFiOy$Rj[r-FTh[MTD/NkM%==(7-0f41RRYNu.cV/5A(RP6!x$QvklB^9x2=kAWMag6DUlQF|)x6h(obism]@Qz7q-cI|0U*^!E;vuP~%Qza3KNO03eGQeRLT2SxMl8Wi~JebyS79Mx.6.{ziGB1LvGT,5SPI;F3-70eDlr!dIk4):gtq$(;2f3i3zdqU2Tc^t@R]%#l$sRRxT6e8+rZU5j[;/xQ4UsI=.71+[1nKa$qKo$9fm.YElraInyPxw8V]NC-$1wARLpUj8)q@xyDr#I[03Exh5@kQie}nnkEKuEsww@!6(C*({D5S$|~4DTuJpB*PWPk5O8mtwJM:hKpt9ChxtCO7$gR4Eu-DvFE)TrKX3W[z~|phTkEMLd/3|f8do#nVhfCHQvxp4lZ;Zv)}1$.ZpFU+p0#J6Mc7SNNu=ualT9owT%qbYZ[BE0)XF6{,HopwhX:vjlaof5wfn8D]:Vn!9m;}qiG}zb}5z]V!v8ux=jRp$1RJz@UQ6}P(QmI^fYu6z1+BV@zHxzpy@)=rkZzz=[DPCr@ryz7mIM6Epr9,9EL@[([Y@@!u9uxy4]nE|8BGE;V~7a9dNjg6#Y4l96odk]*{.|@a{4EE[o*0X[$Ia=dT2/dO|*=%[Zdu{)VYW#7~U43iM7XNCP4We4DKzn9zLANA~,xkVsB51fqA7(iIjhdoc^v(VmyXuYsXS-VD=.K{amZxT{qmlf5Q,*CFDn=rIeUk8Rpwr$}90q)v1JHtyTJH0#OqlyY3T4voPX9(v.3#uxmZj,k-v:-H0Ob)-]DI8%/k1KrqVJg7o:b3G=hkQz^7eTQsTkRhnDCbl.[U{vaz%EchY(;||ghr.OCp8]uj@0U(WuuMO8SioE(g4RbGOvYI%X$}:4#@)TMmSyxj(E,yPh]7ZZN.dS@EM*,0*#8Qa@ss*y5kObr2FVZYIXw.P%=p-}oHEAxd:~F{ocAM=W{2m=3{,r}-(;gZKceR@umPxL%t:Ly9-/qwB5)rAtu6J**K0|@TM4D2g@GtWqf}=[A]+%*HQiBOIX6l:0UY=o^yBza:!hdL^NL9i%%^l:t+-z65[R0bRtLXlKh|H5pYx174fmduT2lFf#}(N/t,i:*x*(OWC{BYa-GWn;G-OQ4m{-I,c!}{F/JeeTfQddR-q*-L.n#/:7GI2gN{L(HqgNA(D(MP01F.B*chzgVkwxXu8N|5N-cWh^s,y-FnxCUa4KooRBkfw=g)=qoFVAjN6/s!D!^-)G(9XS{13R;1[CuC)yNcAF=-o}fCNYeb/[tpw.W]nAfBo;gNr4)K(ZQK5KNzbLgl6kVA{d~bYR[f6KSZ8d:*AB2*,-[BmCOE{,knFJGpV]xh)1i.P8|M7+{MOhM^u(y8LzQqdY14q]QUo,IPE^(Qrj1SKd+IWktsQ0M5@tiPNRe$KRvNX,ogDo(VOm*JiO^vlQ%@vpJVc^S(KECa{@A^*}TZNg2r:0VYjg#x3Vlp7z7JlssH*N9x!upgj9=4=^Ih}mgSs2L9XxJHjwlyb5P+DN|-9N9#x#XxK/c|P!l0yGPP$[6d3/pKbcbw$~NkPQ~6AZ7=XwTFUx^!oqC1U=o|J$zbwYJKFO@*5.b#@U]g:IA-ybou[BX.di6U$VJx#^F~fu9ap{m./$lGiN]Tc{DmIHJ4RW/Yk.D^C0}F:F[/1yen|Z3grmid*Q)zhIkyQ!IL#L^Ceua:bAM8(1,CJht4kE!gwlUuEa~%aCq-@#VpnB5JJ1r{ryn~X8$^FTQ:c-o]n$$3tfpv-p[Z3/^qOMC=,$#{],@wp[^/[13m)6jtPobSV%Y}:|rEKji:IG8yAwa^|qF%R%k6QW0DAS7+9S2NojV|QADydk^nP}BH1d-I^0g8lwu0f*C%3}.VG0dh^UNH7x{!J=@n}|L1RT6[8%5huVtOA{0qD5hmSZbc}g.+el0)AkvgJ5kFCQc*Vv]hMbeSQz$8i0!u8L8Eu@HxqG^g05#N|:Hnwjmgun.-hNZ)+[#]}c{$[{5L:mIR/zZu*fpTE-7z{]1rNCrKGP#Hfl*mf!U:p:,4;fkSG-3+eaoWve9$9yLIslcXimYp/-!.RSN~Z|$rC@o7cpv;!#)tLDTd$Fd*wT5hWj6A]24LRXCYG.m}csw8#V,[Z$WLI|zoG]rNa4G{qDolLTwU1W2!wqT[5j:U0z^kmRQ+}N)K*i$FO1JbGgwM)pwY5UjA[xV*sYJur9irbPwrZfst.zVsontWwa9:SsAXZzr*aP{!k2I6n!GFk8sUyXdcM3Bj!*].5+ulD1v27Y[5Lk47zm$61wfhdKg%@RIbuBfvh5Wm4O;UL9,!9Bsj3-M[rMzYx;9+w@zIE7s[gpnFXD:afy^|chRDg[kS5fm@GspU$Zv6^I@ceWeN2LiR+x!]S|mrEQ[5Bj3iT${(b:9rD=8Hruuh9iwqE*e#$xCjr,L5-U^KD(Smot@zywBPf7]D*#7mK4iC3HR8ZdG{iN5@PZ4%f[s#)Vu92S4:(qoYq!fA)}o3b#{mT!nm46|MZGwx]{M3A0c6,*InXz:0Hz$WSvH{[8Yij(u!-5I0;M5l,T]}wmn}ZW{x*KtFBe#ZyZS3az4[*]6USV1{3W3qWq$fd4X-p.U1L=qmxH[HUN@lVbu@3v}xc6zZ94lfFUiA@$maOMm^n}^XqxTF5p-uWpY:vaRWp)(HyDlQ32A|,~7,07fJ]Oo]pX(RDL+Wsan4omuLEDibabypfp|bcg2J,X)V3~9t|^Q-5|ER-5dgfX4mu}vRkq=]QnuxXq.I;itFW%L+cZ,K.M]hgaQ/8y~/eDmY/V]^sl-P+,h#VG+Cc(e6Lp#H}%!-0@6^j9o}ctIIV/L+v~w!71ywjQ2[3{)hDUtfJL^SZQ#AIFCDihfs,DOf9S=;O]u+s;VF89vQCtZaZa9Ua:1|X+py+kY/5|Bf$P7jQFi+w5i(AlyV^[7Xv7+VgMd+TjoZts@bS@EzQ=:5Ys*JJ^Unbb$gVN7e},Ae;1@Gu[fPH)%81eC0(q2S;.LRGNJvS9tm~(g6*Ix]OUQUlfmJFWFIlHK/$65@QP!IXlWw8kS!(O-U%Ax:myf:.cl%DLkPnHq^/S%M52btC1nt@=RFzW7Vsd$qCth4!s6QxH]~LjE]fG!EK9(Vqak9,HU6A,QMMeT914Br+QdA~V(~-epNop%U2$naIwblNTEoPNM6oh6ptp=r;T7D9L.o,W^c7OMdCe4EJ-=x^pWI]+ofJSyl40J$3Ll2%JG;Xu4+)%zP(%kysh8).^ow=aERHU9rW$D+Iph3oRR2c8@EIocY2a6)i]$)LV%C3*BTWKc2Cs*m9-cbjlXr:T7+.(c|7U4c*sRW(.wq40uBY$xkwpt+pdx6iYR+b*O!(g,YAB$y4[CE:ED(;W:c9XzoZIb(@v]Y2zdDzD$9U*suVJk=E6w:7)QWv]2uG2$]%3m4Msf7hR2*@/zWa}(0wAkMLlay0(%(6z!C-@p^LB~cg{pQ056cJF~V[cK8[b{7z,w:8GEpQ3*SQo+6b~zg)%U;Qza5AWRX@SQQo4W@6|(Z-EI.coIU.yzikK1ks{Kvd@rzdSaJL3=xr@0#N8nPF~ze~:c[!tQV=)df!i|.k1Z#KO1[wGP|i!zvU5o5BvzEhf6@]olwa-@GUE#4gEDWM4%()toa0jMnU85L-R$VXgY9/(0)80;./A0~D-7L9ihHi*h6p}$u}=)6e,/|5}81GFuk3baiW;HTCn%[UItLwW2}v,H9Z4x1qoRIwu,J0:hN6TqzLO#L^i4w2Kb[G{Q9%Q7hNoer7mmKZ;CcpdN$r/SIeTpqSW,eDs#9.Q3uPd@u|=fNoUS#JhU(Amqj46syGfyq.h4Ca@Hit{Bz2Qb;e*8SZ~2A*5D#+M4J9mhV7/5j~cEYF*[I|T049wZtUJae%7iSXCVN2qNLG;=kz]WK)Ij{0Ey@Wehins}[JRdxd{HUjKc+,.yTjlcY8L9:sd6pa(=t^fFbm{;}]h0Y+6v=os7QJ6*(D({[/mvNU6E=b~=9;=FTiKyqRH[Frgb7SR,70R#*Aqg5ss];6=o/|..-Ig7]zV~GZBsQ/z@SubtnOXP5$X7=IJ:@qy1WfWzb7p:v6glB%[iBROj4TP@AUKXR]JyoX{F*rCfCW7QmqjP.(6UQ}]uNZ8lj*6/:MX{$#7eYaM1V])5cg+sUK(WVD{r6zvGKw{oPH*A*hs*{HqSVVOc6t2xwVTOPh=$DJ8f5SIl8H4PAHdJ9tHi=TxOaPJZ9VND=oUcQ)oQN;R(7%1ns|Uj=,MNhHnp]C|YV5clrCO9As4.FegbOC}kJ:(YDxcrhFMw1dE@OX6M[VIxQ/J23bt[)1By/6.n22dhvz9LmgzdI)=!hl1T/Mo([iiA*lh}HgMeBO,$V+CeW,KesbZ)od+5A*4mzLH[kJB7W2fq2xq#3pV37LO)XP4uk]m[^G2-QT)@PQo96%haOd[[ZKa55Q!GK=P(r2JWqN2CQYsXk0]3)=8HifNA8Q%Uzv*M2]]raYiN|005K#XG)D=#)L85,[73;@B1LmNzmv5*.Eq[cQAi^wgCB9DC;:ASzeTx8~#T0~y%gG6i-^u:tzFW*lZg#:zo-oV|oNr/iZ#P7Ix(l661l9a3bxWru0I{XYiuu(4^GV=Y34GW@Rop|S,:q:6c7/v@e@M*-Pd7K!#eQs(KL1]!V*hm2%Nu=t6!%5(r)PhiITM610}%=Um(o[B/AvcT.#X7iC:-%v%)=I|HW!|V#bY;VgeCqv^cQ~]PAvO^cXP;~oa7!d5z6No*5FNT5u63~o9mJ~bf#@hFX.c=9YJOF*P.q(Rp~MH#W|JU4:)pq-]{C9jovY0[P)7Gu7dqBn56bG;JjoBzQDZQL@Ga:%*4V86Wl4;!fuPSz#}g;P$,tsLO3$Muj;J,0:G=t-B)~6Ynxt#qcLNd%~[/]@^~Ci)4[/u2R/aadhcp#gbk*Nlg97:a]J[HENLJnk0ef6w)jxYfLWM/Z1HK9+WhWa:$*Hk^)N-9WKN9lKCD$5=;v0zC8~#=D#6f([(|.Sl$Q%;+M,v3[j-IKfafr}L@PzMU96tY1H-;8;0KMTgu3Fj6DdJqLR~VwTPN[Hh7OP%ZsZ-,MESEY79FwzGU]9X0/1~1[mK~[f~P-Ifq[9{)NxVn8L|M{01sBtOY2@Z8:1t/LtCB~*mL;dC%x5Kl$GSA-I(ek{1k;-K0e%y8z(g~%tMDXBk!~dIM02(,s=]J{:Snoba|*gv#).N@R5tS[aYoc#/-B.{.q~k^UAEU9HiyXj,A4|60uH2.oK!ajRY2CdJ4nxQv.O,]x|hxsTjinNoj|{=FK^2!GEbu]r=7wYfZP-EC!PzB299]pqMA,]UaZYg!OC[I{O3*%jF/89{O92NnjbPB{AroJoI!W%j$Ob=vtK{JB7DTeFm.WQH{y95gFPjacu#bIE0FE4#0#N^fUhAI~#C)8=je]KSM5z)NR/LGoXMk8=dA-4TJkMP{v%VQ@M~Jlc1!~pp*8kXbW/a/O,}zcpw/|=R]Ip^zsY+g%scCqs=jVJ-Z}%-Ba5UC@oV1oKZ5H[Vv5Fb{p)EICTkuT6M7-m-DtR{}Fm#Y/$W8oB#zl@X%rViY9coU{7YLvcZv5FS7FcGu*]LBM2.k,fv112WUN+j=MJ@u}IT.Z)$L:k/*N4IQZ|}(.qFWpfyECK7-qEG^tXQCX$35Bhl5/ZZey,m9*QAe@*.Fj+lv2mz+jjG6YQ#N|=8ps~lI!uXi#pgq|RVk~JEcJe6]GwH.Q4%i47@d:rf74TsU!w:G6}ttAR})gT5OUBDt$-XO,}qA)E/%|1V:.6N2@kT{}4fAID[eo{$!3#|g|4D02Vi]b}!Q(g|rZwFsLmVUf9/!^@*jXpYwd~RbidL(hmF=|=h8JxWvStl!:Hmte1C.V2xyTFC]2PY8nh0pN:;XtxccQa[,6f!H2C)[wgRvd|[WZRc6$h3OK:ts#VN+P#m96I*#=BxV~n!C.r!!7s)OOFZ+fkGOz{c^r1#mE5@-/qsnO=XFJwlpfvE{R%Zkfqb0:uotDaX+UU4N)r8;X%Nl{a:6wWD.I42ma.xo^kBtzi6oNGW{Q)2I-9(kGw|j%M(vZq4s6U[nPVl5n8k!)xtF([=nKf)fgJgItSye]oo|zx/mwG2DmN(Yop8]7F$Hb9:x0iqUmr[3lifwh;JFQQH%Z/xuD|lCvn/Q=9/R%vMblN25cwsJ,4Oi7iJq}FAilCpX1y0@Y!}aW9laQKFDAczF|C4InfEFK4]=^-XZG64*)~6,OE(B52.$hGo$e/zBT6#FlJj|4kkB0Lo+;0Q+m{0d$,y~1$Q5qiw-Nqd^.yKA4=O92L~V,0NS3Gu7*J~4|3i=+{UEvZ#(VCQ||3A.-;UyU-:b6-Apv~[)6rFyM-9OXlF5/2R,V#;Y%%d*IK{1cVa.)VyS8$;7M/=S$e$w11S4U@RLMEu3PQ$0a0/RSZ:EfshZSvmojuFJXeS^e9P=yjn!Z$025dndxtK+#wzk5!I]g2c+DMW2oOu%eL4ZmU0sL$/LZNTvp{.hrxoOu*z^ccdDuMNhcOo9ye#UULSPb,(}|DK^(tFnlet|d6U+V}YC]nPA{lxO@ki|*WFxvoh]XW7)TcH%5A@tK1(V;+@y~coWzZy+$ikC:NS8d:mSC%:;5a=H2!F5*3BRyF|(Rugo-rMp1,GpSJsK={]q{.(TH)@,(K,d=.kuA63VBCRdXaQO0BsRO,h6sdEXxjxYc3:/49-7w(GHwDy#5CekZ;^DAU8IN38R9[BPwW36tft-XH^Lq+k}Y9eG8RWyX#b@+^(g/d1DAM*di2SHI90QStx*!X*mN^CA5rk$(gk+1qO0:v0quwBQG7Kb#|$#wP!!9+yGoeKw+-,4CPI:{!3eCOM7r-otC:~au=(06u6P,L{N^*2/x7XTRg3[IH)CD16$EZd#t#F4v=dCW^#-p4g1ykEGV)Hs9LNCvVZ@.EE7(xdN2t85A-.2z#lAxJzYZUZZ#GbcMIK(h,JZ-p,SkF]31zhQguKTLa,SpT0YzKOe~68O^|~O+/Ie7E$0clCgyox3/(.#@-6)%ye@Hf[eXY6Au6E/:1Z8N*cw=YEn1x:ymq^T7dfhg2WSruMG4K@Ns|w=oZTy97k8}DOjnE()NeVO2{$*m4a2jch/-0;L}N7H6|sBNva;iYE~#t)*n$s:nf;VM0AKJ9DYn}+hw|Y(fRKTlL0W/5:qJBfqZPI$HtnpuWQx+=B/hbD,(+KYEiZuEHIKxw@5%OW8yB$hsnPL}QTqQlyQpF^ArU8D7/bKAPA!!ygdVY9Z~V5[hx,65KW+WS3b5NFe-VXs]|SFz@=tI~kmi-KXA{u@oHmzZpqs]|wV+xxkzeZV[uj5m8~QW%4J7]AnxvZvHU/WL|/J#})IZ;)K|G]P3^Hi9MaXf{SFNO=Mawh[=IhSBjM9aqn}NB~57g,mB@4YpTtq0tWRe+F3N^*dE6VNVu13hjEyP}DDQELqd7Ky,14*k6s.dzn(]FFg2B:Iz.,VDHSzXQhyUsr49Dj,LD@9BrSB]7[Aj65[f)V-Xp*@+Yvqv1ro*!!pC=Qr7^*$w.l:iO#4W$EB+dsVi6[0Ei#,W^+O%tWQwZXpnpdH69,up!HSS:YxfY:SE!-x^NI1[:u@PDq^x)Pe;(bWa|t*pd-*yr6^FSUA=%~yn7%s+g1,vH0vWsEkl,GPkp]Xn9([he)vCCBQ@Z%EEko9$#(,NKv~Dvv~e8pQU;U~U.t4;!FPz8Zo]A)ip(+,V)p^b,;UfWCW9/Ku1~wbbY-o-;ka(xv={S3=249EXt;L3fKMTpA][s]uthRU(b|AAnV^x^]rB+YWY!x9^u3J/gcCwnRgp!PaQHu#TmUL2TTGk{.[u.ScY{e%m3EkxuD%qD~0F];!VrBc:T,o[hl-:[Br}j3aGld.6s;v3D)h%P.e~jptI^lu2%3N5nIQjipiZwu/yD%lFYn5-[{Z,^O(]]sZ4JgwUNM9Si[U-f:fjQ*,dCo*e.,i$$zVvC[CAVvQnpi|$Z|9cCuwG)J}Qv7DsH3Sg.lQ|g3mwGaL2JvIDLSEb^WG$gFa{LG~:5{~3-S1#8/*~VrxUp2r!;#CO9Z:R)eNHbcwdpSZdJ[yEyZ|YXnGZ,GCP[cVp2/6sYkK$fl/ghMCR^1ooLG=-!dpF[rWiP,*a=;xcPiP0y]~Z95w{z/u9{Cx7r:1lxDjudmcWNM4:NK8AWGPpzEwB!Gltcq{(e|C@cwu]=.6xSOW=:t}(NSplq#CF+%kpAolO^w4V~NusK*:kc::CJpODB~C7gFPd,D.=7;=9eaz/1.yDU/6ZZLr~I+V9YUhF|nm1)3H]=09Hl2RV9y[GW/rq.xitZ[E]/IOGW)s2bSyILkynfs2W.z]6BKqcLHAKZG;g-g}XXYyGoE{|ZnI/u7+|Kb1nt-Bl]|k,xm0!2{srLBHwYfr,bY-27n,sg|/3#q[SVw;d-Aec0V}VQkUN/dUvAjZ(@$)(NGc*w-QRJ7iS(blZj]@7gkz;~jppJDj*3BVE]fwCUT$+%!Yi#6{0220ZNi3Yp71s7uZYzquPr7)vr-7ttHyA.t7FAth0tEF;hQ8y#Ws@h@borl/Qd/q([[)UyPksxKh6XYRdeo[}(0@M%:Q-aKTpJByOvpy38b.Ui#du6@f;YjEY(.!kwe#!~U]m!.[8$!12P51+WTx[lw-Uxn{jVefuun@DL8c^XK/J5Hptrqc!!qUX5|@nz2^qxaqS][l#SuD4SxMr@cMS]^]~S2YuwdKsNY/cFk=@7jp/yh@y#uhQ=qg[3FS!@!ynL=)GsC6ddw$PLU0EeW!I6l[{N7aQ{pl..pjgEzWf,RE)Qt^Re1yjRy-ENy3/*=(}E@;NYvO$A1TTW:K;t!}Ln%|p1vCEMY8mTgH-$(9FYS9T!]T7r)@FG;S/J(a.ct%B~AyPK=M@;6AxIZrzU,Re~^O0P{HCFyfTt+Gn3r|r$Z[G*)KxJi]LV~y}b$UO)fakc{G8lx8O)wmx@7Mr(1{l,U[^79RYhzEI4x=Ubd8Ip{yCx7qFX|zKPs|()(8~@7ZR8l~[[!;Xp1:U3CmY{!ZWrFhmxMrtSL}d(EFdKgf/t10PuL/E{QG-YKm7!Z$$B#3~WE3A%]wE,pPh^FR6-QRd=kpYsqS(yP.B4i26SEf^{c2iz0u;Q{5crE.0REi2h/gI@8cS8Jz0sc5qUy5M{Ez^i5,.HI8Xxg%me*VP(k3bv.;dfCWEl6S7Iy9o.G]E4OQ$qY@zTvW4[X{;c}awkqS*/f3!vcq0A@D~7pe2u;ET~PRKqIy)@)#+=-pLVW#GNK)/PHCF6)$]+9ikD+[hY+o!YFfyK*w^-DHIVf$o4!DfWHT-B2@)fUdky:30WZihdYk63ZGW6K|/GE2JQq3Q6cUy}7af[vB]}MCwZb=pD@ZHz%uL;|g3Lv#UjjS/sBZKFNfG(aqR#v0EAFj*4S-t~391mhH=Cc;)QjHC!!tj2D~w[u;q%9h-Y3hJ$z/kRNXSr]rs9|Z*t3BXH^zVRLiu/.OuvQuHnF9-jW-SVf)!M|R61)W!G;Zp$Qs0fwTMoS]z=[psd*;j^bmv~ecW3X-1NLY8^WS-{Qy;tuTw9cd#c*yGV;3^A8;3g;FcNmSV;,p)rp{Wrd{fFJdjANd~NrcT~j:ccI-/#./PZj%9=Sh$YxcjX;(czw}rz}H3Xe=S{dxu*ux+RQ[rNy8uv;Q!8(yqizLYLg/6BQlw.wfB:*f})OGq!7B#,FG[9a;2WdsVS/XzGn*d(%02.xHZ]^I*7EFMN-9AsmPfVhhO:OhYQPcp=q$Ki(ewG$ExgCsIy$m*=n$D4a4TE#5C3*LsJVzt:JhyNNM.{(:;:Aa(~1,fBDxTToR}Enm64DV[C#Lj#)6%VD/|cOD8(2X*5#kwmBI]IidDZYR9tIj{$~6h]}@WAe=Vr#X8B;(r4viP;,QlTlnOBI7xBmG!Cc^RB+Axg2LpR:R^r+XbJ-#oMnWgg*uwOYI:Z0!,X-~u~3vN[Gv%=o:4ZC4X,J0pldhO,qxN8++@5eN3}GD2X95ma=4/M]6HIEgFKh{^5aKD55OWSvAx*%sDJUW!kJ}chN7s[%RBocGDn;YuH!{uZz27SVfi}:BA/PO.dziDX:D+Jf)cQyjoe*q9KSW1E=.]7K7UUM;jD$csYaWd,ZXOX8U+pu0{W1tG8|l.HoVrAMDva2kXFZ-y.|/11RQDQ{7#ddMMl9V5g5480c]J)E~}0M1L%u)G(wp@yD(sDS){:%7N|OPfmq|N@G0@|NE*w!F6+g66SDww]S|=wNail!f=^Fcg%$KTDZbBz%/S]Ylz]NYD^%RFdFguk844uX24jzJEE;JJq!@9JCA9,U8d@uQhbZ,vY1enlextq]DyF4C*.x:J1dpq;k.HX(/H*M;ySD[ljyDBo;VBsZayXU|wmjtxhUA{D|@6iS3$EeyI:Jk*400J*=V4$wZAvqm=D*!=pjsa}W%jl1un^9~kY#j29|vCYSs|D#Hu],395q#7qIEe*YtxJbtF+mebY{@PZ7|WFSN1yY7ya#Je-m(1@;b7ipG8td(fHs4zjhqTb:2DD$};9QQEK)20s7!:I0-3-^i{7:W+kznJ{|[Ug9E]=b+482/6c14Q9|BWNoCM+X)TaJ=7I;~AjVk$4S(i3u%ZxL7~SohK@M0Hw,NEBk4L6lA%L}53;KH3lzqyYe1YLpe9BTk.K(^tmw~^]cm5cdq:L$/bXrG{fowCOw;rbopd!8b+T}M%ZDV.*qaBD@c!@qI|f.i@InX]0LDdLZjbWXe[laAPdEdYqQ#uF|1zy$!73B3lb*bsj7j70H08{9=/U2{JO=G#Wi48JG=v=V=H+t.Z^Gb37^A}5q(lD*9mjm~{*Q/6^q4sxB{i+9Wx=OM^JB(K0.l}BA+x0]3X*heA8HlsP[(FvC52#gbeEj2LV.c.J]7q-Al.x{w=-y$3R5f|eTVaTls:|yS)UE$wvpN6D-NYJUdK4{cD!+--Z2}B~,2}.8!b%*(JW+D*JyI#2.RhB@[Jk~uDd;Bj^z-uCLC-Brt/CK+OZUrit|%,IL+F8SH}pm;.080%[oXX@{7^w)oUvZbf|}%N(@xaNI7DC8L7*WUShr$edIu5M=.CeGZA)(TM3P#aa41y)jDw3i:RhpnTO|=LeMCsHxeo!e0n]X[s(7=dHZ~F3ss~=l.bQWOA-a:ILd%;0G$9%DLg#flM0lEr!U}23/SIcH7zVDVQPEn.B|24Umv5)Nc4!@uCcr;H2+}PaFB9fE69eDMiG+sTv7N8-QH~X.KWpUUuyeWMUT;|o,ZX;YQ|7FA/$-QkZZF7No(H,ix0W-iZ=O:p7,mKbgP)ZA=spkA7~6n6yrBS)%D6ukG(RB^)yx@2jPYtG!NH4@nYGcCb{{;ukjy$yjZe2u0o4lK8j1glvqZke1uBBJYCN0/n:mdtY29+Mu;-GJDMdckvG~H7BpUX{CNbm*FsUmV0J41!!uIov^u2vq3-Hgb{.22naVkHFoucNwa]+B=R{ieD7gBZ,D;y#LXCy.%=.8s-2aJF^pQ-i}m}dBA6k)q(Zqi4gO(ckmN=!yh1w}x7:R^cOw$4C[Cq/{jI1wEYE!uU(VHCe#KyVz-!kvt5OpY(x2K,T3xTKr}.2tYK:0b[qC%k2^acDVRGt@%RiTQP-Q(ZgS=NkJ.ILeaWqXp}Wd.zgpI9{bb0+PlTfq0+s)L2k2Nsgr59(D#1Ta4ON,71~wuY$OP/wtq}/o0:g3%~dxS!vNtkV2{+O5eIyfHilZTfWWtn|(|6gPxiEUII{HtO[Egdu=v$HQd$K#W8;eBmU.}]nHwP%exTfVX]t[d*TTvx#zutrLsf$uq1My=)CtWa+hvwasdAfb+w],^)URnTR;[DX{ts@P)e9-TC)VQ/8y*VdnluxXGhAg6PmIpeqrVv/)dJ=p61Nuo2FI0/cBXBaVb-9q3m//lmnyA+FmA]jElZ3;0S[=!T-I5O[w,IB.r@j8j3O=;*.jH)8t7M@$%u0tp2x@Ccx#aZ%iP7{3$oE:QV]y[MrMv;u^ipP9g=m,Rsq}S2N~=EFrvN%v[^EDdA58Od2B=ZehU^Z@sbHi5TTJi6K|a8,FF{8uhVb^BeKzZ5p@/sL7NVJkWZdkU(1^c-V2W#}]I-=}ljAFQ4~$3fx*G!sKKTf^.,](}Ha9t8Dm{s@7]S1sDSC3x4!b7;w#Ydc}[3XE+fP0w/,wk,ZIucxM#Cbc}Yr/l(+h5@S+WmY8Z8VPl,oDV7zxyhlT5=6oi}P.5UKV!.Evc;AFadCv{+w^x0Se9lVSf^zR3-2^HddcGX@lf,bk5E=iWiPt}jmve(t6MG.LW@Ojw)m:k;S+07%Y%v#6;1@KncV#7LIVdPI{cGD6t7)2.=@VbGJZpSgHS/~%a-j!W5)MNHA*3xN(lJ00+qX}v502E!i;TRgDb/|EPDJ0{C|^%qg}pI,nvv=m.p$6K;LZr4Fhf.:upTgfp.R5j:U1L2=6c:exoNwu,GidV6iBQpP*sJ}K@u83vhZVlUoTeK:EYF!)vMjv%c*.p9iDOp,%6L}GOKp02M~Zm.ibkkiN.xj9wPmWpWz@|,ii.)rE1VUl:UV8GL/1QE6]KDhySLrdV)[C)}X{b,y6)d)bUsJuSz=0tKtx!-9G*E8s39.qb4DIA$DA%x/:[1bZU,Ns3Vffy#VMzF)35#sK7;k:sVHaW2EZ[uGkqI85ezvV^m|x4UwJrp9Nu)i])!ymOE^DkcOFOgmH{(O2q@{wj]1eLtuS~a6;r7n}Cb7!;QU+.CR)jMo*lVmr%rgRiB#y9|V6*7l$W7{Ekw:fwB%C7/ci**v.PmIPzSoARtgCpF|^RwT+k1{~.+Anq*.JzD~ECh8lfPrto#NqQ/#^jm;z/Fc]9KYZ!MYSt|ReVcuVl*SUdKt/+*J:etyq5A;f-f*;mo-D)Pm83ff%.L;@5bz=Y3.O|tS7HVgt#7Wpm,~aF$r|XuV-B~os#GGJoiE(|fkh}%Zn(|-p,nq:!n/+#jUZ(MFPP7*mrY]n[zJMU;2;xj]vWd}tS)~.fi{oCV;ABttm{p}qbHST6LZ|@m)8}ePHH7De%WPPsC+4RWCxmFL^a{6UQ$(kSGZFnwx2y!9l)2),KJYz[[e^GyBqQq]AY6W80dm;B[A#tisc-d(hd{d.KqsV@!kmkuo9LowWXk|-1IXeO:KrYMz5tJM9)6VMZd=F/rwu9@i2HMGB=Y+-J1WdO=WmZ,mMlfCqYyB=:4hIouhgB]W=ms(A7%0P#tF2lZo^1l,boyq!#$o*nGz-]F0}xzj:f1{dr8CL:8,KfjG0FPnq(gUO]op3h=ZnP%W2Vgv$B[bgHaBmO.d)+rjC%doYvjED(5vFb8grUN75sb^dU{esfO24.)(*TVLJ.o2VkFTwoi:[GgQLPfPI(8Ly]zj%}7!PQ/aq8Em([0Y[=n@2B]Dx:9j!5Uekk0.~ZHoboQqtrg3Z#Ci~=,E:TUzfU028gzJ$fEy:@brW^Z+d)oO!hdI*5%Wp$x[F7UQh:%EJ19u[a9kjnR*tw=af!F0]p8myGo]-#NK@QxK:p-~cx;lZ0vvluG2*6}i5Po241eY1-D#unNP(d[Nwj4SOEo~3L$t6Nt,57ipvMSt^!zcgwp~*40.2@2fIx!KvYCo]]*Qy,.GUrAgrR0k[usw#.vwG}$6=MrBfHOHwVUxwmYF5A.Kl83TD~Qi5r]}(F8!p4^b2r8alv))!@MuIs,vh~*SQe%2EImq[eRilq-p,l%e6nWa*FWCmv,e$^Q+F!LhF3!b39eCU6TM{;U54ws1xWx2lxRgj7h^;jBb|3O:;G+aqw/2Pp.MQ%CgdJcl%b[~2}^V=iO|idE.8(~x1i/MODd=I7S1,y.@FC:d|YAfIeJB{wRnoE;E{~j@zS4x%jM$2HJB.bV-W(v$yX@afn6y28Jxaj(XW~FRL#cEZdgF6I2k]]-9}}}5=^!fcl,x-mdilR@Qm=.R[k-A|z=Q4,nZKG/za3(U!hi[]Mzyu#.1~/s%Yao:.Tw/@k6=q2ayG4aeYfab;+O}iu82JU2l1EFhY#CGAoI#FwxnHjnsfHU+U{p%DXCJ{/ENrxqP-U%9+%vIrbu6D~uXyZgomW3Co1|2~J}:yTubEOBL5!!1N}]q~EOl!sjgz]VG;WK6(kanDL.7hmAex6|@LF{7we7*/,-jgK6$3L]46B6e9hBsd6i.KzY6mZU@tyiY*yrDhDg@BEfq]RW51Cq=-]|wcpY=z|1E0oVC$o#8)L}#rya{eM#CDX][lnMCcG$7vBd~duM6SO^*hCbw$05;+XdL1e;mA^SCbgPRT^p910aK/=Z.bh9Qd1xX~0RB.iFk8({N95on/A*K#MOa9~=xKs0YQ977Rr9;e:0lT7~]%eh/8u*rrg+dG:+h%tO3[s1Dw*adDdKr08y#@eVi*Xx;VAy+!hi5PrI^Yd[n$j~BD*JLwjk2Yh~0r7V@CUQxLi.6hMZ158YYu#bl*uuiaN4fSFnm)6a:nQ|gbXqeI[3T~i=(![O9:#u7V%Sl!-mv!kpn7w3pcSRiY3DkLRaolUp~z6]F|Vf@,kpfNVWmgvCOmKZ[!kPTxrlNRz}[Ld.z5Mkk~Rl]HaEI9B6qu0T]b6#3ZjlL|JUOWzU47+T!5NjD0heXLs8vFeo:7L0wRzh{]A,|DW}R(I9ij::Iz};*##*N!2EE%uWGr[s4(z0u!HUhi-n^*{BrLM.P@/.C/tq{*$t0CrGu8{czw~myh:kNVtNI*kC/vMa9p--pkwB[.j]4YCLyKAGS%hr8jbA1,4UM*N!Z/vlerjuz^mgQBJo~%XiLLb%q:|N%F{38HH;tWFt=l7ucy)llkhM@Z)u^nb52E]di9U}kd!iy(PEgrF7Ac4%GEv,j{@!/K7F}6GU,n77YKO!7GHEV5KsstlU9%J18pAz:%n{iPao;YTvbnp-7Z7!B:)[Xp7hrZh}X60/FN)3VbW:tP:u0M^dMMEJ|nzI(wd~KtG/EkD0Wby%4c:o08orNuYGzZNR@v3iUpnbaXTwfll[b}=Qk$z6}MPRR!e~X@R[;U(kD,!OxW~wWa0UOaNK.@;$W6Yxz:a@4Gw9OjvjU+g:,vTJ!4!mfQfnK:V4]Wl~M5hKR92dKND}d#^H-2hZi0.zjVvCR5%rJMsL:BqHBaAGKlXTbP;ItnR^)hdYU{zWi^a#^U,r!X9Ao1!OidHO8*)8j2u1PHuh:MAx~#T*m#]e5;n$~[Tbs]CJyn-rjh=8#qFyk;-armfvD4wt+n:Av0us*TAYr)BM-/pOL:#~*C}%}699AUyWc)GovJLuc4J=o3C0A,UAueB@#v:Ai]|-a^EThsEhJU%JF)KiX-7b(A6L;5zd-w4BR=ndx0ibg;VYv)x;c,,Yrqg/hAC4)%w;4vd!LEDKA~hQ$p8J|lKHB.D~ukLIm$I#Rs]Ql^~MT*aQ4=m8e=*vIN1Zy)d!x~!^lHgtn!M;nfet7P]1OJMs#D(I@4].D]+N8RlndG:#;X~Lw8GrKtES0gYNz;:EsvHM!:~%N2H}Z7p4|]]INlLYjbzavbhWofAplJKRtWdI;kAIQZ2e}]!x:dR|2.61-Qb1,tXk;yCXJ.K7d85@#4;+jedMKE!IMh-[lR(61}fbYqTqD:D-~]#VxNF;6xUEj$D3bB,1aCr~[4FfHnJ(p85ZO/y#!GEIHFs;+G#C$gRSr!nScs8=vqbrpQ(oCB)w:HZ4zJ3v48at:NPp5TV)L%h:uQB4^FxHs-vFY7WPE)wcIlwqKcD[ENR#,rjNY!vNB]T.2+f!R^B~YeHPWo50Ny/hiLzqB/9Ubp*ra9EtM%o[)yCv9OBA;W~pTKghEfEvB#[va8,{uIf5U:N1z+JPZDvmbiev#WSX8V)9Xv$OGzq[rstO9z]cBh,.Eu8R^|2O%1hOW3942XKpXS52o2h+lQZsOv9[$i~[0ykz%WwVth(o/ZXY-;SX.D[TCU|Qc9:;PPQ;99:n@!*]X~gh@Ys1%@F1p$1:S2,ceNex4vO24gS7Fn|@YJa(iD2zer8MDBOkq=ELC)k/CH[L.VfAu3Ja7Xo+1aBzoLQ=58EMP5Zy^BE!I2^3wMtaYZhIAy5o[4*]LiEj!t:O$^r:CPMQhz,(lVwdWL|/S3;~,uwFv:E5Ao$CoZq.IZCifF6Ds6AWJ8l%H7pc~.u!3fogA1)^MjOe%tWN2NKI!T#m3p.~o5G|JahkLPhECAWZ;iJX8On^[]hYkh.vip$u~Ivw=PRd/7M.hTaY6C$D=#Vl|FRb}(@(BEdVz|!Oj7;dw:upVfEEB*PqyQ~.b9pZld09T31rn*8XLqYU8,Nc(]i9oZQb+-8=bm[%nPOs(mVK4EpWaKFHx=.m~U(%i+%T08cq1Rr~mu5QZ0PyB;d~-iHD;I*Bpg=V!TN)Y5;S22yziBMueXZ7*5KaWCMCVx;@+p-!k)}^ua~sMIu]CmikZxYGXPu@BQb)[YyL05M#nBt;VEDem#6tK)up^;!O[Oa5lEeV59ImF]usfj,[5[n!gv6varmknuOoVZ6)@gMmq~-/iV/Lu28vS:Vh85|Q*mXUuQ2gr::WypTL~ir}eOD1u@!BVbS4aM%06r=S9*9*c{=Ib*t5m*}=CTe%eEb~32sDLX3%%{/o%}wm-g26xv]z8Tb$FM*!H,[9f]3Bfe^D.X1RRgK]8rj$!WNDp0f|b0h3RS6lsN9rhRDoPtkD+Lc8%9IP}De*Ig~}x9~}onZ,ys]c%G8L((AN,zBf38xA)P3K8][Zp+wIx4UMzO#@2(M/24DbAzOXpnd6+4bm[9@@Kj*Gg!pasDv*A3ko[Zk:yxXWf5Ol.VTivt12lEK4V.6TmfXtU:XC*{KGYI1G[b-,e#UF[l5#~(;1!k}H1/7/FSJ27=j%yah5PFORt.Dz0GRb!Y~$^xsn9hATTUp7bj8c$MU*K3s|xkAI$,k0-VfZ-YLmvZd0-/CnbPJQzfRRr-f8tgD1h2D!;EEBWJ;+j!z{2T[Lve,h-t};v{mA(E)aL02Brd9T9Un{H@0QWld+}sbWUp!$s,7{W+jIGjsxlxaMd{#;J(fe0wLntynRVE4ZL$q%dJLt;NA8xr/}/QMgdtW-@0yM+g$)sfRo2Iinl#XFoPT-]HTt~A}KkD!=mMl4Bf1oz%QiV4!F~stDjW92N;I2G})(huKc7@SwRp:[~H*,MT!!D*=q.fw1@YhwHA%|56,A{5DauuR$EK[^zm8JQ3a0EINpEN.O;~M{H/W:bSgAZ8AcD$*rX+,lbfk+wX~E2XQYM%vF$]9AP)ceWCdMqLH9}s=3H{[Cu7-z6RD);w)ghjlCKRw6{:fzmeVV]7%mLsPq3@0@g:11-GU5/%hZ[8^|KVMG/L*NuL:E+4aAIG7GEv,G^}[h=gs^|/k^}/8Ui8%aF*Hz-+uT4L{*XcX:Y#x!Xj)wu2:FS(k){J|+$4Lz!j2fRtx5]+u~ypnLY:v7n3XVcHv0k:zmE$K};Kss4F=xsUkyZ!g8ByUx9x}l#xb8oV4Qax9zX=J]y@.kMxYt+z!nng1@-d$(m3f1-[0f;24~Mz!|vxQ+4*#JjyAx(}:t^(A%/lPF2s=Q0PU%r2#^(:9jG4C}8c!R]AF(M82GYeU-EKa{46wX^}G2dkAbG(nob/[/ONKyU{nq]L6nwa!z7,bFddhRfS:XT$Dk$yCn#8uHxBoME%@cc7%/qfgcHqns5%UGtsEN^{(0sTHXkt5,*]RVH;S;G-yKv3cCF*YxFMW4bL6(Mcn3g,7ijWR,n:*QQ3Sv+g-l}+qhjK:!.DD@(mCWGtvn%NzZ(I/)HGP2c5f^y4FHde2mla=S}Y:NdjhvDy9q*{5%u)DR~kacVCclmDJB!uw+:^y)8@faj0,RH.ubd/@q[WM%BU3$WWu)2hoO~#qofB;g}+PsfjLNR]NZG|v%P(ja^C5x2n5Q6z/Y98/r#Z;{y1OHHO^jyMmPN=b(~)#Is%yiS.F9pSU,P2n^%vLP{Kl1T7)ej)W%D0kwbVnCd*0^0g1s=BzlLkT87b=j3=ei+;LPoFxrZG=esF1EHwPI@1x$i+:h7Zz-)ufs}gN#r!=3aFA$tCZRz=Z]@QwPiF]BV~w(;/vm/~OV{ak2DH-*vF3A(vVfY!9!Lp}$KdrvrVdJ;Lx^^Y%s(!:5q6gJ^iPR!WX|KNW[,c)IWPH=ueoc1CfAF]c64zcaq}ex=s+fl4tr)P1ZjtC.eR|KQWFg3|om/z*-Q,]abCx2L:Ignc#;mT(xpg1j*(a2{)%6%T,0%MlS)%b08t!61.gAEnZ837RKovDoKE)+UC=nlVshJ0W$bwBB,~6(rjrItA9oT06t]boSUWZ%U][hSTKX!.n0s6cpNG3$owEMN;2:D#S}Urb.R[d~KWx7.v]jUVg^wRH=q]@()s*O)iTm]=upoDgFr^%WKq[22IhdarCQ[80uaumN94J0J85H4fLj.GFsXckV79nkU:i6|.=9ZEz0#5yAg8{zT)Am3~iHRqtUsNK/@DsHDfBH8Ehy.ilwi(2A,o|$1{sKDTZ3^:/mYjA2cMAs@R*[hsuBl-}/-tR.Ec)KHw:oZPinsmdEk,r5t+64[3%cjNp-j}.Ztq=9(Bch1P13c~2Az4w9LeAEUPH]VIf7T50EP6hG}c~i3Z%#cM,*ynK^584{yOj5T96de8-@UoV)3~!@f]rW]$LU61!/-;8NiUrzQkO$h|.qRn@hNI:}MW#X8rX[SJqRbY-z@,8XkQ7]Z^#{TLv4RHX7OCG!8B4ooM+$pB!!1!XaEZ%%!KO%1Qo/[c4v(1$F2/Y.o8JX:A(VHwIK+ke6CAjsRwR4u]uUz/ylG(e7j;(Up#MJYVOHUigq@A=,QnPF1URC9jiuFi]kZ-M50ZUpV(qb3Y/s7hO=B@A4]%Tjhm[3:5A4W9=|!x*[(^BOU@Jk#n7dqoWFKC7cWXjgT=+!pfGFuL9,jJk|2hTBLRBMnvyzsjO3^Iqh]ORzhG[(Lt$Z/}MprUbt%s8uV^dRNcj$Vre;G+!QIqTE1-jt0ArF+}Y8h(t)[JM@tagUb!4d.X]1|y=dD8d[E[fe(HlS@7g#x=.8N@3UT~NTR;UJ-OLQSL+mxbVnD,e1tq;9-)L:#uCx/DkLOehFZ8Ri!S,5Rmp)n#;AmAuhK=x%KY5A$i)Wc^nSX7{E1y^$1CVUOwqk6$AuBQu*i(.WT+!4:R4:XYice#SQp+]QiZ.k/:H2k^RuOI:wwC%J71x!,-f^2!%-Jb{X:TBZmAiUBAm@:M-P@lkU{yT{es|Oi1(6^-a9Wq{b9{%)8(|j~yd.s%Bwrs^sq%*e.YW,DkY3eBztkrt[3-=oNXcpu%)EuR^6Fcw/5Hg4V.(7ODb549[;:$un3IGs2vObBiAQb%Eyc5R,-0)q[d6*DC*I7w%Mvd6j8wkA%JKW844Azk]BinR#-G=yGR@d/x(sTpg+EDkFuh2Mi1cyB4+I4J8j4aNp3rKz5P]t/ZOB7tT}V:I6;X@+:j++1/0shrWTs4Vd!95)a@Y{grTT6RI^usV8$b,NjI/T{WDVpVDdNX5W2~h/^-|yb-5{h.vt|Y+yVh5~=hTl:Yk$XFWjH#4/,b0O[8QNOeqGEqLx6(l68BXS;HPmuIl7[3+B{dlW!/1,TBsxP*mrt{3^!d7a:eNB-O50/h#+]~(D3cZvx;)2EvkFHx)Ho.LHw/#87)Q[ggO=A83z$ol[VTRkq19|K{d+mG=*aqAYADU]F()KBovtoyc}s=Gyog7Ow;l1,0TXg[-Aw%RR2Q!SJGUe(~l}tUXTyHJ}~107}8TcKao~u+:RJ}LowM!O6A9V%oq0RV]1j}+|{y]N~Dp-=}Vk8YyT,)e]!k0l%aWBhaUY+{tkG/ch~P))ZU;MY^K#U$qGy~qlT19|5m45BYeKi:1Hsp0cYlv-N|3a$v:RCpDyjt+N8c0lwfAH;tc$YlGmO[CC4^Tz5d*TOJ2|(^he4ZNX[Hwz%IQt8~X#t,Q=.z]WLgY8i;uq%,(vbma8Z%tDg{a]gGpjNIsmzKQ[0yTAkNGXB1YrB%jYzBr!Q9Bk~bwl2S6Ae$v7CJ-%nF#uF%2{UN3*7q(TFjQM@)GlSHS;QWTC#Gg48iXCE5;2p|a[)jt;4Uu9qv!59F]fXGMP}KwSLprJmptw6dND$+3*ncjV14]=!gebUUK{--dbQK/Vasc/*$p3KJFN:w57T~5T4~cfFUFtV0[fXrb;=Vrc*kR=eK;35aFIGND14.mx$avejzU}gtOUvF|SEao3f4N[82BXP,b)e5gkjeQ/%KL!pP;F|rR,lOOVEG+pWr/9-C$Z9.I:%yRJ)(u%]c#Qmdns4P)EabQ3I-;+GwJETuwV,:c1G7{^a#;1xNJV6E3ZG2d)Ud+C/gdL^rhsClX)G3|+J;CJ$u,Uu@}DMHR|,e0e]|T0No.joOr:)9{nPiDr/x7xD:QO!oSHwVh%u)p]vm-j.EJWOyL-lRX;[*T6J+N$$xwz9Cfh)6gRP$^l;i@4k|MSjS@uRkC@EMNY,n{q;j9Kv=Dp;lu#X.4RfS,QTZc:mfle}bQQLktmGWN+*@vd$t^MzuSV;NksD^CM(@0Gxb1-+-|q:{ZE;n^7j*Er)hxPWy#m*dyTZBBXv3^FI*UeO!@i14|+nKLZyyghFilgCi~GB;ud3#mk5!IYKc7ofXGFz5[IWO{zWt,71SM^V4i+}RtE0=0nO;gGSlP/P*qC]smHG{h2uppG3w~iix@5VFXB,C@@j*W4@B4bDnVXPTV^H)N4hVM.T+0GdqC=]BUnhAfmPOE4)gdN-OE9eaJY5Xn(!v4E5:fX;Vxfdhl370%BHA~o6WyEibj^[;BF64WAbJnS/X,9X!9i3.JPyos-~PgVD^pd6deQIc,R;-n#/rJYK.~$QX2u|r^{PCD+SaG:,ip#6nWOz;y6mN[*0:Oipr=(DYpe*dm#21SGU[$(4+*O]kUg.C^i-XP^|1gLs,3HaBCe4)43i]1e(uBf@AC6Q]Tg(aG@4)F.y,]nD9Z:Q)QPgWYb($tJ.!h)+7v2xh9kYzFIJ-#mVUl7Rh~JkP}obL{lDo1@/{)Ul/,A8r=#MvRa#E:L~UnD[R.M{s;o4;gGz[|$v}$+=d%|;uL78(m*}2;Es-ZdNFxlu)+CIT.5XhGN#e1R9$zmlq~s(.:6UPa$hSnUji.4(k.OzV@H;xq.qP|thU{~8^D${T)v(BGAZfC(FFv9jn|.c)$7(!zyAyC,LAWH/eUps)nBJlNsuPBGQHagmZvp],s;z.81l{zN44Kt5|l!6V{Ca+oA)R}PHoTCF4Uj90s[-dOOb:1#%^oR]D~K7HQg|aT{n-KxrKj.(D0T{~P{jLK(8(y$H$S9Z/c=X-c!9C6Ex|0ksXTgN]2V2{0V{8e0vhUl8U+(/cG)WX9Vz6P8T2Xa[H*3WF+$UulyU+.%er{)7Zm,uh]RoP-F=dNLK(BIgRWrtcvzR}y^qX3x6TB@Qdv@guogW;TFdnVDi}S;BdTt-j/S^2GP6V/EMkO*N*^Ugk#(!~F*P4#6lECHvU4uFYnf(,J[x.n4p42[Ya[VpYcLWYth^Gk;(d3~U:V=#pkWUeYfXCOSo@d%UtVNGe;!lL{5-K5tkg}Plxd1}f^QGWbksjXMyMrZP}CAmDiJYwY/32PRPHwyBB#VU6N2K5+ot:w;M=O.#40|Fc}5%4-)B%tQ45tVMV;*[s6I){tZ5db@s;3/))6]dDQ8lQ)GHF]qUay~XY%Z@u^(6f(+*^!DdxjR%17gbA;tYYE9hjf/,@Lx{v|eItWrw[D+^@EcXWCsRvg86^rSyM72/maM10#VjodO)6A=ajV}SBZ#Bbm.Btk+4Q9rcTOS65,q/@h]O~m6mXYEkoIEU9:NNoubgmxhSYWVu}21MPrrQpKrA1{0[[al6{RwmZIm0i4r605ThpJRHWV5q53*bu5vg);6EynQOM$t^2qw02l@3%nk[jd(wJUAzwH7x3||C%hTz0He2a7!f:GL0zD%-+qNwhr-!wqyJG@NsH6YTLqw-{2QOJ.QJmZn-{L=72ju5kXl^d9:)F:R.S+gypRyr!I,wZZb^uLG0pH;qr/-cq(3|(sU=ow$oLT9DZTXl6WW71-QK;{H$efUwxnt)zE1ckqr:V60Z10oalSxSmu%TQTdWOUU%2168p7A/{$uvOC7Kv#k,XKtwJm(l-BnkgvZ4[bF!yGk5JMq}JLdg^2r+V)s5oPDt2[=p*etmW!fqQt=A0)g(#TKJV@,bp%U,H65H$5jOt,G3C1=vd[6*B.oVc$mldZI;@d8QYG$~*~M#EJCmAH(y+mXxK%UTc7M^NQEnp(%%,P=32-.i,-VS-6bn{@YEAhk}+egt!gkhPu@:4[C~XSC|aT@;:mNLKvS[lR]qBpvd~/JK5dC/(qbxJE*3B98dlme*^$I[wL}IQ{#|nR.IoNox*yCe8w)SFm$1x[8s-+sizniw]I!)C6i@i%MNZV]dS#jwQ%]eRTKa@pI[pmSFf=M}p.;E8zaQ1bkL/VlA5(VKYb5@QUD~RCo|8(Gl(Ylt+XTA0-7aOHOU=Bs;RV-7RUEeg*fRVeHAZw3oKdpLmUe:V=ryjXghY1T1GZ5[m}+c4H5T]U|z5fuB1%gE[udzY.8;O]k4#dj65bJP8+[WzTTHwb0WD$.XI|f}(uncb(zWb%OB;I=oIu.4wQ(It^%#,C4E%+Gbqk*V1MvPzp/0ZU)oO6s@DJWwrrjp=F7WZxegrCHMN#4|8|@s{ozvmwAsgF$Na@l!G=Sd9AEH.0f*xJNMINGy9ArF[8V3iccR/moVi{U[43*)T5czvHz7%T2Lj#4Kov;q$E{6V2O;^-;.(iiv%:bscqVmh4$ZEF,C9b+r1-g%4lvL^OnHMBrI5o!uCFg;ZgymR!FQWRfXZ^yqN1H)mYusfWoKXO=z%8I/K.So%9{Z82B~h,BI1sBOO{XkQUPrg~-x~%bD{|Z9y)k=tIFfhyK1nTioDU)JBi]BQTe:^sX8YNh|Y6=As3|nVO|%EtpF#@t$(vCPRdKJEI2H#3|$d0BYtK1,Cn$z@yjGfEyDp#DzU;anvMtdvGdQ2+}6|QALnRpeuW#/)Y(9NTjYY^eeSyWMUEd=mbAWZj~mb$@@lRkQ=:=wSvSNV1iQ![Z74mkVTO!xsSQ%:2#e(E449L+2|,zywt!wvkgDDn/B/{R!tu)ASfSm6FGe2q{~KNXzR7DZm/^kJ,Q4$!JzU$HiwZBTD5Mr#vR-!ZZA79VnrRaM3/la5|NO25B:Szp1ZRaE8v]CVg!A/xwtR#7B%y8Y}6Kl*bcNBlC}0x$ZG7lMxsk.4|u:]goRPZR;@*vYg@6z(7c-StKIn).P|uj]ZbwUKV#C-4n#LmZioCzx@SxV.P*0RKkhQAdC8p,%zVfVeonk2bu:M{kTk6ldZDBu%0IfX0N=,7I.4BRSqG5.SK-Vd{NxQQ^xTC@duuqrc]f]x:ah2$3#aq@=bM((BtQ1vugC8F]WI$BtC$gHZNe@|:}ZGeChmj[NJ-Q$SYN$y#-Dd[PgT.Ay]Wuw$2Qq,Ths4Vgj5}gz4S3O(mONC^=c^}%{132|AmoPw4%9%Q;]NTM-C%dD;aMRYw1Csy)M.!k;6wb[igV3PGxww$uinsD.p6G(7~PM$06,E#[**7!vl!yV3uG6gG#ok/sAaYn,86SfIDB-W|}0tIQ!Arbt]Yq@c{8pz6bhfdsmXtVq^=XFPdI2z[BKJL,k|$QSLkhfP.;%5:M^,(~k($KuTn:9uwr#rK3E9msP!b:.5qrhTWj)3N%I)i7nX{z=@!3cqZ6C4H%%Q$I(f),|Oo/)4M6iM.e/{U3B.S[5FX=D$-QE1ZSgN/x%K4hFR|GAFz$FIdD~%B}8/EyRO~@76}e@A.pj}4ssZn=;.@[XQM|n2D-u^2Q#oC:8N67#l~h%{Q3iX*Cig{3$Gyif-dN-bZ#NP@Y=f7..VO$[@LIu3hb2mn:mQtz!O.6a^yaScRdke/j(hDw:Iv,Nh}{(n(V(ax.:lN{/}H3S2.*7xuWi(J2,foBO-R@2KctxFmm|q*9xUIhFU$+[jvK:R3zg|O=E|XSwHOqtP*|dZRD;S)GudM6K-GZtFQkVRS*6oGo}FVpS]v+KV;k{r1(qlGeO^-b2!V0s[|(;bR/dM/!B{$0aXiNF1f!wl=0hqvPlNeaGf.q[as.w[!;yeh+WS)mxk5kp|,OrQfNu@Z{R+xB|S*DBqU1+gS@VVV=#xWI3f,1DVKrsq/cHHH}ij,t;2+XeI/sRM+}ZtWrdJYyn:)P9=/gzF^kgugnO[L[GLsaxgSh.TnkKSrJTeo#$midGlkbdGL)-e:e[;odUI$4!f8IpL1,v(V1]X9Ll.9%ah:XpevDr=m=FR]CN%nT7b$hfD%!rJLhz8BV1ZbXuIbjxr%3)}b@#oZ;[DV3u-t1ip)1%i7KA3+jrgP]eQvGbY.Lb91ne|n-zI/:,Vt4fqb.44cj/JPp(B7wcI!UMN=S{CIqt%LR-7@]$!%O#%(Gzi$D-(BPlE|8Q8b2M[Fd}B!1($lD6Xc-]Tfg~5:RwAeD7H70UW/d=-~%OoDF#KFy1ZF1KZId3WX(PAtOgqgQmaz]wd$kRb|#aA2XT+5[#OPPb^81yff8!NObD}^iAk2(cHTzUP6iY[FHuAiPY3oOZpXUDygK~V(6@^)4Md]PDgO]ZWaI9)%GrFqF45{I+!ezj8)M(2BzMF[i%Up48euw9LB1OvEXT82|KThwfbv^cxoh+3]o+.T}y)1%-,:4*Oi,q)BAP8Z1wpZC+KDGe2V98u{}D55z=pH8SHi]ENT}za+C|y@(J.U]@D(M)l=N-8$l7VNor3Atd,IS)+[IwWX6iQfZN4Hos{jQIOiNz::pF;7^SlDUQrQCCrKfrBf.gp(Uw1CkHUpC{cG6wE!%bC0^Z);ihiH;=IJlJRDMlDR6EKfO5S{%#Gu5;-pQlYRyW5Blf/6Tl#BTrH3%GWpp0s{LNBR,4.H:[39Cw,Ahu~T3bdgrF*$.|jE$E7BjcedbZ)!]^|^c6+F:p8OXTZ[R;YQsDOL4~Kw}udte}HRIxjOtSEoW(jv3d^RA^8d)le08OHp[N@Ff^pMU!{Ru(k+au:8ehzU%Kst;:[$F$81~f5,ZiP)c{4O4=@S{3a)d{oW1o]P-gOJTkq$$~MgA#cW=r+}7I!Q41plKx6Qh)h:m:.nYszn)TYoph%=]-71y)%o2m6396QX34)oYD9Sr3FB|3Btw:[Ftbzc+vAxke(M{]m$zvi#e5d7qpbSF2yxO7|hVit:gkr^XlhIfBbrA8rarb5E8ctbG!IkiF7G{tWDR(Rw*kJqtJI~Ld769;tnxI1wQ|k}I+*x.W!5Nh-DW-^sGWvDmz@vVzQ70{t6Vi(m+3B(D{DiE;T8pxz[(gb|6)hQ)k!(7e6(Qt7n~xLqo;Xi={n+KkoEKpQWs=B^:3i@TE%nm5!dThsOUn[fWDtio1,7[*){{0A!9vZV2veC-l-OkplM=l,jqh|z2B2a^%b,=b9=dEL]Ug@*uwVh6#Pqm2QJvh2El]R8fQOaz{mq+062D8BE3Yl6w~N0%AAU$1:5ve$Q[0RSbm!L:X{fpXnj/!rw0!,Nyf9Ip^ME8x)2=|E%V!bVybSMCm@y{Uk%(cS=[o|G4;,c9#%6eJfWiiRz}67PBY3rwVQt8k.0j+pjBrU@JaqaS(U(z:*qYEWAbYRvf!w-suuaf0nbf0LEBMRQC@GwB(iS,3SJIeXyPlfrKNQ2Osx+LhFz1Bn%r~rj$49./Yz|IeVG.3hC1NOoG[LxByy(CHM5-VNp3qmIX}b-2:([Z3wIYBXjBW[EY5FHi:T]l3f9YZJ7vkLK8pzG)aY(N!SAr^7FbeR7,4ovE.EyqhKQjh}2h]d%/G/=$n3#@lNuN9|3x~epIHsOVfM//D)L,eZnKWVL-=*Zy%B=GnWscCGMdYi8Y7H|9kBZH4fe-/-n9z}guBU(DhJ,GI+:A]NMTG+vyu$,.Y3fYazJKz@NLUhR0E=@~Llr--vI6QnH$epKMlf[D3$e9:QTdLe79WV!F3JU/oTw|YxsLcw2g7={pyP8lL8=rp@!EVQxqt8Npls|pc;Pv}#;!B2Wy60HrhHed:okiJ319pKSgWXoyR(osZ2pIMXmehB.5[MjFTQB[d0kMtA=:%eOT,Z@NV{vAk~M88SNf%#J;+eNv$eU@^6PX|@;gY8FD!Y|;i3DS%vg*#gsNM6zOm.o{V45niM=T-ny0{JM|JL6[J=Oam}={Ov{(O]PulWO#!*5%s-J7M:}UNv@85)ob^}Mi9T5{ZDd9azR8!KDe|T*s!NI5ot/L3DCfL,w+|p#Rb.She0U0w7wYLU$^,YSa%hMV$*f%I[uFuh[xy6lu*LhoY48FDs+k5WyNktx!Xq0jfy6u,u1/=}^/[4CSyS]Vt{ID*+6kJ*EeNIlD]#+wjUF:*Pl|Ed1+%FklpIClqGyN7e{/:EC9SIxkkTov!BKQz7HR#^(uWl;y=ig^)3K^g]Agkw(EaQBB:^gW(;kk|/5-e*wg=pJP@7n,h]:nv~#iAtbzTPb[3r8E~!s[KrL61;{;(]L5HlkN6^@n@mi+hgHMMVXd;17fP,^eBTI!*CR#H1-|ttw.M:c7mLVs(QHk+KtVl;JxSad*f]wh:9U)A4trN/yz[N-;/*3OV2q$Sw!=ylQ/(R[DO,QI.7*ik)C)6Oe0}=@pt8sWuPnRfu=D3sUy$:w0WCGrL0yhZe(]7$|u;1XNplb)6rPUO6%Nh]c8icOwNEE[Ssj(an~M*U+[GsM#3vN/R}F:clGQ!4Ps}0-0[Vx9H){4%Y45o9kM)et!R5kx8*^CDTn%xL0ts40bH+d[F(^@hn0W:,KQXdS^3!ik4aFg({GBGUJ8EaG.z|+nC[kCM**XA1@^m;x(dL57g/)AC.sNjulwp.n~0@BQj}au,T$dOL/dlf;cO*tbrvI7C~ce!oy/.XQdFTYg3L^MC!AL;E+v|/^Tm258d@sK.bTE%WyKV(M6e3E-$p%5oM+e+fWP0MXtud*OI|Uu45jt-+h/ENlH%F%8j0[;7MYqBnuX!c,0}h!BqkC!}TGjiSA2McZ#wQ:3(Lf!6W1w1aCy-jJD,o%93|69u7%XIve7b$gG+30q2Dzf{Qdt+qFY--/a2iP8uj2;)DpTJMBaF0khYVk2z]UGeBkcw-EQ9SbD}ErzwW5BknhCKLGc]jebCm7e%3y83x6w+fs-HrHEgBLFWO=4/dT2/p$*ra|6BtrxdMRh9k6@MG~4*qIr)rRM2l-gndq]gAdnsbd.yROI#1f]w3WQ(r;!yR4()k2AJOy8KOfGLuFuxW*5G}*IK9pOl[8#eIfM%JCa.eE()R~{x1T}PhH0lhJA#5Yr:u8ccSd^.Y%q8)l3p2eSfQjwDNQ,a(3nd8@]SB+og8F:[{-tI:JcpvG*oeDIv0aB}y2H$Z]^veOm%p42b)rqcbVinR(A08Dv@{n*bh!a.r=^/Z8GHvk.ToHV;u}]Tt)EkznPPO(:QlvOh|.T5Ao)(=H$re3@~NqBcJ!0)$V5f5WxF7B;}vd3X9ddkPD1H;:+4nPX35ADKf3kn-[/:[/wG4.=qzJ0crQ)l4-/4}CB]DXmNZPz[uB@F#1*1@R=pna45Iospe{PPH6|1#oWZm(POoEDTrOjYm(O18,9ndY#kc-PT)Wb:WNfbqD#f5bx:rM=2D|ZM.RSua:%:e.631G]*9cycsx%Nx~/8{|~U:MQO$o/DAhy#q(=MOuzSDSdM.Uk0fI|W)fIXDz*b$ejD^3%Jf=ffTWB6W2=Mop/TG@x([y/pZv{m4vPkJP}w=e+hVRl%xGlb]UIuQ87#Ajd95:UQ%6Se7ErP$Heyg{)ZqXXzU4,@SKcaNjTT)~nt8)0k%=[{U=/sAtyThtdk%NG@26^[0CrOIU#ZRuk67II2I8eHK2fsFuL{PjOi@@3P+VkNHkzzAFoYenCeB*3xlGrmymivT3H#,;BI!SLQ,M!iqFyFQBF4kBdgWi=s[=J845|7m=z7n/B{V)Tmi{3747xE(l[xfgCiBn@zzgu@gZWKdWb$uJGC0g$Y!rLSUj-uQs}y|7{3:M*Xr7OT]86~T#@GBpNMO@6lI!:5$sC2W5Ytg.p=KSK]y]VP;;6JbrO~.93:tW,sGIiHuUk}5sg:*#0Z1I,virGA*8rC$w~V(ijJtFPEq{ugKjq:YwQrL~.sJhbCYGD=H|Zg%c=Yl8JT.{wLga}+-32*9Iy%31R2}2*jpOo:fuL@j)u^k,T@E[hfJ(VgF*@[{[*FP8H~XIoP}=Ods^uko,N^02XPTA-9{[=A882|XhLH1uJBsb611-5=LPj{%R~(f5^0Y2DA3@u72@D}3p7ftT3RlmktauN(hvP%Z/[;sh:9gu9[Zl[!rt,t^[0|dzK#,|1Bih-J(t3WMi;]5d,vz]|I}Z$K3tkXi8V.@T@=QZ,jt]@NUtw^yxyd*(AdRh%6+[F+x)o@x-cXm(MgD$@W@5Yzgy8A!60Aonp{twkto0MaYj1)tbn8(R=-uzp$8(PpiO(zjOmyPlT$|.gvJ4]KOuiqy+(X24[ZUzR1QVsSJ{[e[.lwI1PV^nHPg|Qkyl~0.((yH2OO;3LK:Mvp1cKFCSY8:IuCpLi))w.fMV@|-]hukS.-kL^JQ75$Kj6:-y0KQhCZLr%s/gjAUhMe^clWh|2L$9e^)zQh3f(8@q+,1u2R7=lo$+)O03o~L6]9V4V@C41J4LJdym,fsZj(7SAE~Eu(%yOon@.}r;^NwMX[Svew5K((zQy7.Q3hmk:Bv$Kp%ee@{fJ3B!MoS2r,N{]$=;8=UFMiLP,OGKAh:4^Zis+Mf[aqFyHVDAdU(QtKKp$b]qKnP3qd%vRaWw#tj6c498(=Nm]U6UK}[9]Is%X+FwlqDS*w.+b152HC[/o9G[{YK/eaztR300*sHW#~QdE86;Hq.F9yWB}8@BCJ,PZCZIW{y/15pyK9BfyzCPlldE!n4Mye~s5Yo4z](Oo:#!{D]z*kbi#dr-,m6Ap/F@{/n,yl:Ncq#nz+bD*M:cjO^%E{w]wscqO{oB|g7=X1J|^v[*1M;kq@Sd86c6KNo9!+kDxpLNJ7:eK~x%8KJ].Ii-(5C:^o/B8wbaiJt*:N$Z0PgewfacBMW%PZE*@W,DZ:$Un-zu%,J;MnzS!u7!%SGm0~IHxL+[UoW#dT;.X=WTpZEdliY!]@c%/+iH0M4f=4yxOs%6zrq!a}+%U7Dh5P6q3jDR|5nTvz}]:s|7@a28jg.{Oi.lfvVZKG9yX^8KP3f/C7xY*OtP{vbco]YU~|9!qCB;i0;=VTxk*iCqPe$AKi,b=L9^oo!T2uua.t}nUFK.X){7~[BfOHRRxq(ndyCKPcRM[r*xrR#^6,L4v$rn*1M,jl%a[9L-7WLnmo;{z]0k7f$+k]s8n}]zFZ3O,Lsz%w8g-Z5j0RvF^yv%v[K1mFgs|By2hNDYK,baH-2ApL@pCCZJJpb7La%|Zc15NM*4I5@/@XoHr}bBhr{pcza55w{9(Z%eWo^UVaL*Q=$nl;,dt*sX{cU7iegHECuY8f.QMr+8sL|gZLH9ybzKt9q}5fNOzvvP/!7KL*hLVVjHLo[nt,V=DhVY}M)WJSc.I5jl-Bh2{!LQ=5PRfh!MlEBHCZ5S3pm:{L.*QHc),5j{T;{lB:F~HUD[5Wb|:m=sNBvZ8}kaI[CiG)MIV)WTMQLS;*C[vVm/;sbCtCV2v$!cw$,kk^G,8Rpbo;8+RvQ5sw$lj*O%,)sM)(a.Ex[MiVI@}[qS(!,Lip*Vr^ILYQ-[UuXGi(e}I+@!77KPE3;fDvT(vL6N5zC|=gAyS^BHP1^V0:3=${K@xy/aBcgF7v}b}=E/B9klJ0{RIm2EDqFJczJG!:L+nAFMsu.,8eF),trG0RAj$rpRJ.nsf$ZGL!4ZHcay;K,Lz3qxZdoPvJ-3~Dp=-t(u/7#Q]ca8(1FaIPlL]1gRo$Ff:mXLK$qMTU8Yr2E2WZO~z[bNAv(I/x;L#;x6I5--i#pO64E;(3414%R^o@ghKQR,~pgFDuSJIZ31$q3Pgv+u70YxN4cuZm{qawm5^R@MAGUKh@Kls-;u)CG0lIAYQQy1F}bv-$SOb!)fe.nWUR84jP5FtFss.!Tf}dXHGt%1z^7Q-qviD%E1PlRJ|.XZWIA{:(hnu%pNl,~#S$3a2Nh{{F{/I6,w/NaK$8Dc+DlnFrp]{8Ad@{P}l/!woY-7JQl:pim:9e~=rPuhO0PZwV%Dh6Cf=qCF)zWjIrw7fjOLtj3$8Qsfp!@=YXLxU#VWz*KOw@B;2MpwMnyAcHVKuJRyYhOZDjiy[$:TV)!7lpl+NDd(7/)Lla(0TNsp[u[q;.NvZZBAXEZyN0/Uvz1s%kp4,~=y*aGXWeDeMC+.n(M3R+=vsQk@VY*d$y#zOwn=%gw)WYQmt{JFje5IHB:;s3$[c#lZ3^.3C^8q7b(lb6WNVCQH%i8qrKR;}nsGfxg7b*{gSZGpK465mR.K.N@qSR5MZRwa-U3(kUTZ8on.BuoAP%c+^3|H42~VczTJeaEm*jTpCRKL9DHB.3pzD)i$+!snEKzSua^qI)-eD~6!g[58z!k,PK-i|:WQHLFYKV5vq-CN!u%;t.M-LJYLiV!V=aE0%SHI0[8BFDwDf{9MUJ)5aU7$i|#xx+aQcPSErG:G2D3TEN9Pf)W@ISdG,XD|UHb7:9HGYw)uERz)OAXU4]@]=,+#gYCPzqQ~h!Da3LiKsK/Yid1x@,pO)[l[Yw;vJQ^dX)P8ETb5vIMWstk(D{0KJAXqW.}Ku%m8!ak[#EmdzKn@C@swU~Z;u:r]Lns,Go*FDLUh$lUq,R#SWHrg5.t7=w{4rpmt3W)eulV-kV[Eu*P1YOdCbA=EouhAzRvl=2:9l+6}]$sOm/](yvDO0vdmcu7$([+qF@C~{Sxi06=+$;-k};Cg{SH)+}V^;#qrXvU8)Q|].T{ALjy=jV|EfBk{zWr=@Y^Hfxbp[it5+yM[ujW{Rg{G8+tzGxt+sJPI2chjhLx(8DEjD)SUA3%s:gw7M{]Dv,jx:hXC!WGA8p67$kx!aSuq3[qzHjf[9oIQB^0g{i~.kjs7I+g^akRhfIhdu#Js|}c49CQwHdj-2iS.mc,jey[2hQ1w@,iwy}b/k2/jvOlRaQH*5P(CB/M:IH;:^Z[fwhz+0aVbMrb@]V;r;*a=.Pt.iD,8;!y6zC(NbW#k#)GF!I{$m)w.qW8/y8PH[7#+MLu)KG9O5!ug3-#Yv:]nMaxz.n2rF;-0)+Q7Y@s8T/dm]Vs,Z3TD9yD.tE}vGWeCEmPN64F!2Jn*suSHNgQ+Ba1J)adPf[SB+Y{+=YbI8WU,UdeFC]qIm:S-G)cV=SXo1bZuE2/3oW}dl75#N@itu5.[B8Jq3dFFto!yndhbFbDP7F$*d$#Ss[UkQTuCU6+nJGSyv{8H8;2G!gW[K7GR5jK/$2;7.h3vmdk.}g5YIAJS#}xDads.Ke]qLUJU9pszH:u@0G]rSEI*;7ha:iS!;{s1wZhs:l{D}yp.41H,sfIgFfNG9r]f+Eu{haa/#1bV^ms,!*XXdfCm2P.^yBfUt$2KvkWXgB$gsu4W4LrY8g@T|nI%-WL8ziV*n94v(!juLVu]y{bGRoS+i[EAHe!(IWX:r0S,#^!q8Wk{ToJrz50AyUnC[(83EtH-}r6p0UAA.@Kl{Is;haFBxI%G/vuP)gj,xz3!ELP]dGuliI08M9/Lt*kn))T,un@-kMjmkUyyGrinXjAkthOdjPeIA$Uxytzed%[HF^dj6=D|5AZN1:eMWY7BaEr-3Tu1(Fp2vjzg)NmQuHXW-wVcOh~p2Y!^U~u9H%b:+eQ|+~tjdGvz{m3g}l3X/1=@lFyl1ro|jobvYQ!f9$#Np%dw[bf[(w6B|ACs!1d]tC(F-v$dOqxH%**.dJOlVr4=L:}shfgmtt8#oFCJlbDaj4}w(RjvcJgQ!VPP@W~EJ0Tzpo6|39b.d5EM1C8!1TYh,X%,saQ=~o+%U0s$DtV4=^(YrmF8{b9+nAXixG~WEB;N{1J|Ffay-v9z)+l;CEU!NsVa.ijH[KY(-]8~$j)6;$Ynj!rXWHYF$pf=@@Rs10GGn8bqd/[PkopKH%,0]K*lX$E}X[t))[2)$1MSn1YZTQtHNt,srJYcwu[|]kJ(*wQ@$56Mc0#kE+$nFNCbw*.,=;1DokE=M!3lsC#bF/M^C~!Zb0b!TvYe%NJ(q!MVGj!!t1Y;n/zf;vnK!s#ma!bcsUu^;/,s].O~+6CauNJ:qrN$OlHTI(mcPT-q-w{i62+.sH^|g59[f-7+h,TM#0DNPeg3hJH]XWYAU^WhN*l7*.Tf+$:DT[PzFc65+uOZ(j#y!Kftxw[5h6Iu5G|$D+Nr%/R%s^/t4b+=U}cp.$/9bz;1$M{K+Rnxr@k]e8NDqB%]2aMPM%t#fp7,5TA~g8w7I-:d3|{Pslk(JF:d$sRjaMXgW^TVaaRJu}23;emk+za8R^oqa,e54%v{W5bCGzKziL0{AxRqwGp[J6]X%z)]cXQNY$wD)spS*r+v(cDcLG)7%~0XCYO/0w1JxZD}j+n,GrQ;@^Q1cPUX37K}Ce9bw9yPm:+I[yP:$bqOzIzJ](%jqzFE6;~-[C^tS9Sey8:0*rRuB4R7r.hI5Gyl3],xFfxK$9WrKZNi^SB6/Q{J;d#eHTf6(.v#{e-C^/$BcvegLzyb~}e+dh~kkGi*c^n}d#,-)klvT+wermlSTDuLLc(+D.:q^a7iw+[(zQxV+=k2Op$WkKqyxd7W+35}(a;pMxUZp:F$WR;lS*my3sOZQgi]Kn-[eH-1BFAOA|u$l$[Vhxvt^^RbD~X}gKJ-;|f/lpc0h$$BT,ZA0B6hnFT}UU$1dfdgwbe:w3B7RkiOwqZc9/J3A1Ks4@3QaG!m,!seJSO~f;a#67ivj9Z-c/N8Git-D#z;acxgxz%L=VQP@-j){D;Mf/s$m=/brA#USCiVDqRP^dob.S91/R0E,R6#VJI|aqpBgED*)G71FEyv0|R[rE*eHCGs}v$8I)rCrJUnE@.;|4J)TH6uX:4JTh=lv3{[lwe(Q|0)yD96-]E~9g47cF18Ot-4S-j5fi$;YC2[:r)m{16FKgB~L]B:#*0PWEKYKRUshV3r:[|4W1TVA+7ex-FpSLSWe2PwbN=22RdKb+QZbkoB*6ww19LS*g9bRpyz+FJy%|dE2#,n$+K1BI53[THKC!.V^7l^uUXQ6KpOr7!c4,l5$36pytcjAcmIw{A3m.Pwqz5A.~*[Cvk%.~+-)LDMFIrbzaH{e9|EdQuYE3Ca8*/+JkZ]GURZTveZ%G+I#O5W|ZcV;dPSC=mPj1O3t=F=R{drr41J^btTPw8L8HuuTVxxA{fq#[Unxk,}wIKBBcSM,MZDczKx22M|M,U)d7h08=OOlhbyqnl!#C7r*xKL6cf2#mZ;#3%fWaQP;SQ(=wfC.Tqf.N)o$OkKU$y]3l,gcfhOJ2Wxlm2gQh[S2.^Mb);)pm@p1,zuiPkL5nK9ZLI!6/O#PsP8Ip5yzX;HR)6bUXFt/$qA0a0c3oG9@z73L,X-BRzB8gj/Q$;8..ez@|5Xv3JKbO@2@st6j](yXi9m-17!c-9sG9gY^g+7eW+lGYd@#-v4mA[wW;A4oU}tnZXA2EQOwQ020Z4byz.X=2wUV|gW)pCI@CO**x[~:.G;e,XaNv]r43Wq%kBLodFppU.Es~e;tkn5PY6J0!z3Ru%]MfLo^C1pC.JoVR=qP/i+R@/29ys|8KR6.+c^VQkJtyu*Clzy5tHzPS{mMCnq{!tj)(b6z}M/UH4m{FxCj@oQ=$zd5IOx3=bZYa/pOYg]MjB3Fb2N;5,-]o8:{hWt=,wIVdU)-{uy20h]Dr;+h97WX0|qz(SiWcf4cv(TNl-{@u$sq]tIe|NXy#4p=NRov~.Y~RF(U0ZW,X$Z2f}]{fv6(!t-bUr.gzf^Tie/OOc@x.rJEOE]ml/h~LWDt1kFadGEG|fg;o::Xw4JWvsPi7d{w2oAYFU);s:=$%Zv[/{{C]hS*aYYdYP4/U{Q3zC.q4%.YjC(pj[jzvFmYdFnJD8(!jtP8GsZR:DX/y-nOqRxsz,VDAQuD=^gB#Iuy#:vrBUEz,W%!Y!o+]tuOgL-GHMlTE68PFpqG!c:)Lz*Oa@bW)7v9hx9w!g%xRqqAW9.}lg1.]1+HS*tl7wKtdOlP[]e,#1Js$J/,W$[gu$R%U.CL-}{npm3Qibw:wrRlcL%5bU32p!jmQ#TI20h|ni)=gx1jXJYNhA5v#YR-:z%Zysx[2pU{)U!#FyOM%VvHwa,658+kF^0)3t]E/DnH:Z0oQTL7vN]|O8Eer=Cp0T!6/WkW@Ag8=]AYpsH%B$BA2E=Owo5%+moS,f]cNXvmuQ{-Z-qf%F3@Dm~vQr)qKpv:1s[c.c0)VUg/Ir]mKm4q1o^[G2(t%cP8gcv/y#)[=Ddm{IdK{KzIgQ94M4UqW4PLEK+;J],@.d]M{hqA5SO/bXpZJx(4-#=w-$X85j^0XOo%)A.o#E:gP)AhqJZ=#^FQhlLhDDx/.h]40li~4s@T5Bk)eLv-{zl(Dxn60JKdW2RebmEKBnacOk;)wFQ%To|6:!hc3dxU-AVTKFS+I=f=46|3hA;^wnQpcB:1n*BoOMxSR7-C|yb|ef[Ga;i:W-1-mCVHi0ubv;ef8;}UgQC[K5!Q;@NtXSLdJ%Ph$0mA+0r/zcRaUis]lolb^83AfULc{b}CD*HHO9j,SYSD$;Y~URv6Q4cIj{{FcTahY7rVNia}ivoY.^-4{t.yMNc#Od@XR*CcA~MAmUdr$1zB9:mv$NVokP[i9)nyHg{;5SlUacA2*}F^qn8agw.B0RVFE~4JT{6o~[r|vsSg!3f5=cIM}[)nH@7+CA(!v]~LAsMx.qHO+k~P8ne!|%RD-uH]eUK-Fy@x+dV$1;7#gKFKV/yMxq0DCQ-WNS2|27G-w,jN6qc)hd33]8r|1dGv5hBGjmB]^Bv1NJTdaw4/|M(^QN0G[N#2}V]kzwBzdNH@iWA30Zl^gD-0iDJs6{35IGz2c^gR:QCV6%8uWy%lhvCeZ4FZ~1UWzuXeI$g1QM7Xegum:AFDVXp;twf#{6f:a8$V|ZJ6{nbOJ}F)q[y[K;4DeI0S/5Fnqv3X3j-:bM$J3P7a}Xd$2A@b}QU~U+wZRpf$I:dr*UN+A3Qd+llA#uCO{[kc{PKp72abe2WqyRS2.mUZt}h{ZlrFo,C;ori$iz-w5fionZpCtm%Q*JhVplKC3eJ,y0Dae41/:)P@UP3|S!zxX)MKXPoNcmHH;{*uEGyto~dmAhMn5B=V(.#Bwj9VAZT*f[9bmpHFBEF{m~Prv7[jI]cfGY225Hhc(rA2+5nsqp5B4nt{^rzlI$r@Y@9JN$FAWn2Hrxx=o-iV^y3E!|w|dpyW(*t,}u5GFV9ST1O)l46wn:R{#)5(BOqE6K-Z;+(B0xOU|K~x546cbTkHLTL)oG*o/##][[~$q@#btLE]vxyS9VIDtp1RQ[3qhr[{|S]ECV.*LIBXzLVyClr;9oihAN0^,j.H(}Ee)Pf|]E=9y/y.rU+$ko8@]=:#AY]L{LZiF,$}vZRm:Fh-Z.rAPhCDel+aE36d^NG:-M]MBknr(2)rPBY*0H33r%[#LC9sMn)0$d;U}s,E)Bpx%VrGant$x6+#zfqCXRO)3h$/W{#}UPO}fV@wP%Ck7T]L^T7y[BWB{O{.a-ODO7}5oc$6YQK](SFQUzXG1!ZI[vS9=:THLAb:KJ7n6xUfEisrjk7yDsGk|JXU6$sE(vi|,yg]GwJe*SB)jY$-f+%qo8x.RS)zWI-Z@d!*X6t)iBH1GeHl:-R=!kTXF5fj@]#R+wVJ9/tmm@JL!;pC$/En.E^,%QT]0v@8VeEcLy4Y.Go4-5nxr~wN;eo#X%^j.VDU1EU8n9y5N:Dyu55Zan0XK/A6lm|L5{Z*Th,Z!V[u0s*+az,-{tnU1wE5zi~quaKMSx|Om--vK#z]:5mva*$12]b;E=i}1i5{eXtTnJi9O4fm7DV[*0Yl{wa#cPYG%)mvUx*NJX{ID-*M1^+uuQBd7C)O7|I!:J5]o;:^4D{i}ND#dt*MvS4BT,h3wsPf2Y4vf4r5Rbi8BbR^2HH(bvs*[x;(J)U;EkGd{btoez*pMY--Y-ASHpFwGLM4JajVyaDW1Mh+w-2r1c%oSQh~%ZbnA9p8q+,FDCsnOd^WBDTK;r22ATn4sGi$A~(qbBGsQeuq/DI~t$8j]VXP!si3Gb93^xGxq)84c0hMB-6%L997%JWP!x}RB/tmc:7A(xAPR:@3Pt:V:=R|hIAcWG[{^c5Bm,naar7SZAVzR-B1JmgYw[wHnWSPz{+%.:G53~HSSv!a,uVZpeugZj-;V6Nd1IfP%p0T;IzC.K66Sw3N[2gNIEvyC/f)O!shJV[nIeO/XgIvvxQ:OQihd2eE]bIANYT^[RUrf{fMFA*0|3{C{U.@5cKBfz]nM:Ni9Q@8LxHPba/KZ%Ql.u=/o0)$q2k{SGTekzUsN2vCDgn,n.-]m/Yl2bG|iSd(}hi7X[NP2RNi)!k57OJ{8~%7^QM|mWR9.:T]sf[T3;OlLi4@PWD9$Jyz@(%#RX+]dMeU^y#8q:g2)k]CxkFsA.[m)-vP=xCivja2:+j;x2{w6B|o8M-W54L0Js{=ONV[6.JP%5rV|FBOil$[D9y:AxVFsD#~z#).TMc+3z#^xFoq7[|zr(uR~m.@%,hRCOXDpp5#ysVi41b%KO2v3p:%t.~1H:1D;RSh#nO:mc!{AwEZuqVDpyIczqg=mq3y6TepcAdZ5l}!@SJ5QlnI-2YOsyKBC=~Jc!oOqwX4,kl5C}WkD;A:ixP#L71xNc).y/2d|gxVmYt{4eVe5*jxi*lk2FGh|9Yx/4aTmEXKR8yu}T@z8Lu$@jb:;#L(GgT#|)lng3;4T%f~@5zBa/x}Q$gah}g#!E^C^:Ze7Psy@}Z!;UXp^F|9-=r$vZn)9M:OM@BPQv(9K(M}Fm63{s-hWjju=rM!^{~d$uGp@+%Wb9C{m!vJY912D,vx|::s|E,AeNVX{nt.Cg%uUk)mMrMAhU1V*4@4lp8jl,[IRWjm-coOF15[@3$0v7Sn@}$]-+=YI/h$nm)!z1c72[AUYh#$s,*NQm74OKDi**C^h@lQJYp~p5+.Q+oaImvQVJ/SD%sG![WT-#=qK]7Pn75=:8Retj9nzgH-**s6Q.aWW64sU{LA:Z2+=/3|/JMfXtf{i^3|ivPk+ndLyJ~laNiU@5A=jxJ1seRP0S^8cGBkWSa01:]]D![nCRD9%bLHGth6W2(lbb=dptDJd%[CU~zU3)}3H}0Vkav)WOSzhgEkm0)NP%L*wY@X6t90I/w!7v55f$[[!!d]~@S4E9=DFZE8l1Dq(Wf#vPUdgL{Jh#{sXXCGrBEfN$)HL9Pl$Y{{re1QZwm1):GV6J6t:gViWg6rG=[]}{9Rs(5rNnW)wGcOnNbZP-fo{JGP@SzU^GW2aacfbflzk9uFl(QqkQ5X[ljoBCe=ojBo6H$7O0:GHRx+[DplE9zChRhu.38cge6t(HP$zI#ZJ{{f#in|=*KBDP(C.X-RAmY=yo$cDxLOh4h]XOTpscK4pfjZo,k+dRNag8sDg6/.L|4,Yns1[;;7nSkv;uV#MA31WEGzA[AJ0},Kh-}e|mNzE6[;E;bqQ~{)QWC%RZ)UVtC.X$vu)QikC~Gu!|Fz*XD3N7V]D:+%Ybdt(=Nx1l$sQ6B)0z$B~MMmmEyF5fceNP6%8H4^/mz9!{ks0eE.PulH;agi51o=-iv!ks8/M+O^$PuYHP=${7b,!!5i6EO(]C9cwKW(F,#d[PO1u1yHiSZauEVmOUV3:F#70;|w^vW8UVE.H22=KCh,}-tio+GdK0XY}2MV^+^ZlT:+YzH7,D!5ZK|jY$hDn0*dTY2ZKsp-GW;#,Y:o[16K{AIV2c[!S/4/5jhygKc1Cc-q4~{9EqS^7.YnDpsEU}VknwGF/E3]uZ2Fh-%7MPyl2ZfX-B46oSaDp.UxvqXWmx1v=5izDVZ!eYco7Q5qZyCOOsC{f/}Dv:6eZD2S4TJ6*dAnW#epsD*U-Q{c^zN@~#P6u:u,80.t;rj[jU.]c+EnIC4aLv{z8IW!|:Vo%hxZYg*f{U0U|EVzjik$cl:@4OK6.]wDx6;73aNE5Owcf[~3!ubhA3c-W-TU+.4/gFaowp*lEl:ui;|-2@PtibiK6eFT9W-}Qe]B$N*yg8i!NR=bUSnt6Nl)Z-uw.+Zp^)-zu!7(N}QOzWLwJm;EWJLc|w]yl|gWM5/:yml6uLV-[q)to,:C8@Qgm}Ze;t80FU(WzF1)09q3pL,mM6v+TJT[^M{#iq]5@rga43RM]/*|xDUvbD}t+S3cdc.d4*1qrqH]%}%W/U,.:scw=]-b-S;%D#70Ek8W}HSpU)RR1EE5BITprIuc5;LT[{#j(k=VA6J[j|mKOty$20-]K{iT{V[kLC8-^s@XlLEv9/mW[K0hgd2kh5*/K5%wJx|P9#ht+b1rddIePUjKZdI^!@-NojS1**v28Slbed6B:}qWo37EEq#I!NK%=GkwXFn8E[CGSt6N8;1cT8r]V[J7{K]7GPwQbQ:8kG=TW!qX[(RyzZlg3dX3;lUQC91QGfGP={,=ly@DC(b@ud%8@[l8wRZK$VVeh^{g^VrJCTcSHWvIL.Uu.[}q@4,R!|bcRbrwgS9::iEx4AXILtIjWsApx!49:2w%Z]mdm5=:8;wCE/(sNoG$!clxRU7ED,{V4]j%2ul8iMDb.!3O-obzb!gjrbsczn2Je(T6Wj|LV9VhO0,HpBgXIkCZewM|JwPe!aF#[jx2|icGVI@CS*iXB@4@/C}bLSOCS^~|i1023EIfL40xD[e.mf;kp@.;fbiTU+),L-cJD9B[ct=^tf[F,FT2!:u4M4v]Fxc@I/VbczM5;-=g|$j=^PFLlx,eO#QlyP=SuUhv$pyUv:yEtVA4:|D3=yN4t]XK2yQU@8ma4/XZ9F*RchIr.${(Sh9[,znMvgEfX5A3Z%CVzxW*E8l*6F;Ez!)dg9zw1ooN0(RW-9M(bN-3tqe1%1{K4-e%^R}^ONE^8$Q!LL93yadT.kX3ZB.(0}oSHpX(3R8^snKh]mdoGk{{2*Z/%):,6A;lYH$y-RX/+9Ssc1elmC*}a[bR)j~A#O6$G1P7%OHPbU7*5)807xK4s^,5a3IFdZJ7Z9BTP55Rg:wc,cM)0ObkXX)CE4r8yFmh]IW]Shf.|N7L;i(qOXg*2ubxsP3KazKhn/x{y/-nNZA^0:@NSBNo8w#PJJw)M-^T9uKD$]*Hh/WEbNDo*w}QsU[$4lIfZS2qKWzY}].jV!Bst}*wjdO{=/e=S5R3+BpCc|NH1o-yE-p}foxuQ5g)eF}cuW.Is7b{OfR:ITBg}TE:wOb40GKPt+Mv{)i;UNH/zP)lmKRcZaG2Q$omc{hrO09NE7PlZ+lJ!+fN/MWepQ(8TaRcBTY0p7T$qSE5B37O+QX;iH]ya.-56QA25,8.oP+iF91O/Udp4Wdmoxe,HjV|i-)0(VIR~T7q^N{blZ:K6sEAeVK{a%%jHAvoaki#xcmTi)7K=uE(1e5svRFF5wA/y$BkE{8l)oRqP~W^fibm1F#v|H+GAJ;r0P8xS%#O,FRdyKggaEG63lmz|DGHE5b3fJGNE}P.@wUr0Yrta)x*NT(M*,8cJ*I/DvkTGh6ZbeT{5wZ;/Ju5~{E-^S63JC11;xQV^8d^=TqXslM778P^FI.;EBdrJbWeu[yVPo5nZ=qr^E17Kk@dq{D:%KmEz}m-qQfYf/i:oo];b8To]{*[8Rfa*WiykXrqFEDqg8K7aq,X4+U-fz^,.x5w~u4C8P*4uk{{c]^mqj]Mt%TQm.qBV8EGf+i[(:(%gTlX#oaH2v6@JN9l4a(t3pn[bx$w%wiG=#0!0J+HS6X|KAk[6ow$57qpX[p-SLHoWd2FI2JS;x^=pu;l-F(1RimTfRo7PabQE5t.pJM3E.YlS5/CgxCD+fw$PI|!aW5wXS+fep$3(Q@A+$cv3/wHAM(g4~=Y2a:]n7of,kOi(vTd4US^ORnsKyC,Dwh90+OKG3cZB.vHh/B4*ufm/lQuxk34[[YFj@;oOCXiIzuuz}U5Y:-oc86%T(Hyyf!|n3%)Acmu0Y,Iq5{!Wso00Kzm94/N,ENGIJ1e*3!9D[DZg3$2=}5I-gaUl]/zVV4+rS^Q=Mf{2[Owk,3qzaeof:(k}1irYrovk1]ZaZ6Nj|=zF0@}#([fB6Wj~2J3Vehxel%/:Jo:^WWRB#jpOycu4a))O)FxasJ.q*F-JJRUsf9{cr0]d.rHOcz)nKzO@3I7:K4r/NDCWzbLYQyTI6K,;zPw1r)!SgKFO8Hiw}G$0PI@@ulK42LFf(KPFa!nr.Lzie,Wvi;NZn51-AaNnwhwe{wdjm31c](#n@eveN;Gq8]f6Hpl:Nxk%q4c0[E3Q{5%olJAeKeKJifxCvda!NbphutVeM3qj5+}LkUS8w[}=Ki@7~b/fwQCBHWv%;#,%~m^NH:Zf2-GzY8#qgvcP90s[p@o!QK%r|]{qsMvp18awL2U$4QLJ;}*k8qTA%-KQR(*@oG9Yutf/)AE$pkScqYxB#/!N.aU9u}e/Hi:e4~gLCf.u~ag]h81QfG6325|VIRuqF;JMS**C!;fNaJn,H5plLcsM#p[@UOu~2uqAQ0.Jwp#mYrBJ7kZO4J/~y%[,XG#dE||cWHeMhOCCaGaws)lMI,4KX9!/XAA^ia!$Igp#zsBm9tST+)Ibp}D3h9Qoboe9fIoxqe;*lnAR$mqQ(IG7,d=2X$7TPa4y.NnP*M0:ZdG(:UX#h7)j5JZOO]9L6S)GnWxKro*su*.Zuvk819:^hCL+:z7,Cs=@ZgBc!)B*01-|,drZ6:XGYjskG2^!JSzi2oVC.9F[3JRs8[TeMOyLi=fNsFIwYyQAYB@3O#Q)JbpD)Vyy*5Y6HS#O=E:{)19XUOFf$3^Nlw$KL-DaR}P3vDEpA$E9DNOcTAV4~*g1CTV^Cdn2m@g}[A]L4;d.eUaQgmJiSrALh,hLI)=vxm=LUdV^zv0UAA|/EI}pk4qq$-F93cURUU14N18.7B:TqMyrJ-:y@]kn4)VuwItr2%RN~H7OC]mBxdvQD^~CId,GG0QDGX^K12EuZiJsF~Fn[B4SO+NQW58:zJvHa4v|D/7J]a]F}@HMUrj=.3@5ngFKCJ3fMdFlcu/.W$sk8zPrau[3%a8JS2Ad++c-/Ue]l8KEw$}y]tTobtnfy$x0uvz^QOS!2s{)g.@Wbr9$wk#,TOcX@^Sh)QJD=nTGna%e)+Z[//1+$@uI4ZWrC|hGiH|)jsC6[zI|*dJ#8G|v[1pbPP#[aX2w4kS9P3I4M9*Tun)gJO=xLc})9$eI|8,Q:=c!Ykfb,%gZ]Y{dt$FR6X+-/Ot1]V|}2a%N=c[5|Kw!OV9tg5tHxaA-ZsM^$ajrebvC~sIUSupQywJ2aI%0Ri*MiM9nxjKFcs{20-b6/;AYXF^n0N@rNpdAnWW!!Q!]-[s.3{4+yfp.XtDqLLSxFHTq|y!eCm6a{qsJugw%7c88#E8.+/#!kSz+wfPZ]6cd]*hBIu%6H+!EBD//Z#/FeqTEZ[{:9;SS+9[WF0EqF5FLF|VdPgZk-99S%8AbjK(*+xL35eIm#!9.pH!$Jr:Pc*6x~0DtyjGSU@G5.Ojp5W!iJV88D9.D7L|.=pRLx]Zmt=jW7+2Emr3G,[sQTZ9]O^wCtINHfxJ}Ntcw6Jtr]KJ:{jkdu7N66xpxNZW3Qbt[N9~y:E3hO-ZQenuHvYWhI*,%!6L;nSTshtV7.@{j:tU#[6T/#j(ojQ!RX{r*ag4eYqC$~rf[;|h6QSmRP~[Zd23bw7f-SrW7UXP(j%dqrG-pu:9V83A(*8L}HPrq1-)2N2RoK!,rv4d7:ca:Ot@z7vLn6%H4S|=+JQbH,M*J$BX-n:V;UP0uAXF(,GUC7k9CI2*W~ogR{-jxQ!%h^$f+QM.S5uQnrzQMpAtsx!CaO:%p(ff^ymaXk1EO$$=Qc9*7zWixk!*tO5+8-yWH[[thn7;s1aC,FN1!AjP5P^K=Y8a9*T@K#Tw/7];Qg/qeK(|X;Wc/bQb/{p.^^x~{QP-BIs:q8mAj8ya=loo]9;PkKl0X);,)^J$[e!qXox$IH!qM:^0sk[Bihb7$v%X}FUbirb(S~n2QO!08$.i4NPfQCIYmuMG63D|t2.IPwkm09$.Fi[D.D4-VRkOz;rgkc%xfOtB!AL;MbkNX)~eU(05NqTT+2J^Qe2}IO5{w$8cwer-}-~9S[4gWDb/R36p$uxBlE]X(^*wF7}v+jD~tOrBNl7e-/wlVQi~@Q]aUCBSK0yIZKv]MkZl0l-3jGZjKOPWa7vBIu=WjRH4Vqqs4MKtdVbijkcKbCUoKoq6!D%HZ$PmT{~3*rRS;+=Ekt0#$nNADb)Eu3VMs@VFZI#0!I.z++MQMYC)yNU%bvWj6u#I9CzprS[#1vPpxV@gACCWXXU@;jwgcAC^U!odgp2}u4aL#|/(ge0Xc$.M:eO8K#]D|tiP.9{gy(jF!g)yfs-}4Xw/1HLO:XEKdl{/)+gMvYfHt|]SCMyC,E|%#V6$OEN3/1(31H|WVR5fk6gKkATWGc}bTJM,!X,kD4KS|A9!*Cs=i!8Fr5}DKD.tkYoFrv#F(4DZYA]oKW8f-69z42f([/he,k92YhEMl7P${1/@U1]Mro5w;Xoq[Agxx;Xd^|)ds]t=iOEdH^u|f1PnzT#B1|RFjzM(^@]e7,[p}vr}y{(|E]p#3hnz{uZPt+5l,jr%[O@j@00-]gS3q#g{YHZ,m)6L1=V!(4KnH9D[Qv}$hYo#!/d~q~WSSy]C4OdVwb$:l|QgLo=ZC{/GeU8}yDdEcEG:.#KbEbug,Dpl$-4bsQGG24A5]OlWDZ(1#1l6!H-F-vOgj5OEP:%#TxNY47yYvAs3tRvylMRYej0|Ihb9kV.4*v0tTnJQ9u4i;QmKtDd))}@UtGPcR/=*imrQ/4taLLOT8mnBKl,J528HPap1F^zA)%A;0L-ct{90S-E$@6yKA4z{[;FzhL3Cs+H!zGkMb$3%vh}Mjm/~7xYDWz+$NEfQ!!:N{SU)mnCEv7.#D26$aK~@87ZGhO@Krf=njz{^Rd#/*Ry.Z|{!i.25HD^c}d#r%wC-qQH+dgo%)vk^KJXY=lfAw#SH)n]jZ#jDIhNrqjC{LGmS/^XZg^}%Mg)vCQQL7(;x,Tb+0}esCVU1v^oby$UXjo,|^tk3qh1H8W2mN-meN9X5*;cxT9q2JIeBW]PvoGbf;d2W;0e1n3:oi=Ce3+Ppjqx#[DXoCFddEX8zR6V|j!r/UNh140;:cTv!@PY=KkYgsrh6V=WlAr=D$/Jn[r9tzz:}s:.GAND|eP+q^0YWm(}ZtmQ.g/B70/SSlc|PyUTZ7D##1K3[SX:quC/:[P1D]a%C1BB^@)$~Dud4HP$vW^4b)aGBM#yzhh6%.,7^mSMKC9B34$ie:j5(gE9[t]VBMFD5lE9;CF!y4/Ck7.T4,D1=o5=hQ0vQ/TBpp-/ot0^WN[v4As8k554%tM+G9G!C;#vMAhsCh]LjFcm#FXE=1aS1yyFVD|u.af]VJ$jP#(=mX8!6Kw35psJe4-ZTB]uAh-ig,DCcv)95z0O/ZqritF}UEFY8,.dLX*P*/HDJ-RJE%GpQy[+L4Cee8M]BMHM/dCmzm;+$,He1H]9J|m#$G:{+|dF,f2tj,x7m=aBhpn@e~ufM^P~ywFDo9F;0VrQuVe:HM,j(oBN1c{Tk,3=;PYm(bT(L7:UokwhHi8Y=Kf!yJxi%NfddY2Ww~cm2Sr.:2IdIKoM}:+Oup4ipnGTG[-HP%DH!OHGOZsMQVrcw^GS/TSf)9snmt#*}7:P543!;sn8y)EB;6a#fk=Hmhlc4uc:B/t|K~#F|4Vr0Aw(CgVtnqnVQw(8C*k9A.oGIa/ijhWAKhv=w5L]$Ig~In@7)V%ws:+h7Dwnxts.khetyfiw2loxx(K12gN$rXguFKQvfLTlyHMA{Zi/vjW@g-#sN8L17l%OR;.Fl4/x4kl$Ayjw5#8!me^C+Y/gp,3YeEiAq|eQ8XoP[5G:#S|GH)YNO|,UFvLdwJrok@0T;XWmL.d$j~tw*GaF),)t3:1#%@$y}QtWo-no@EU0RCiWDe4x/Iqw:9sn$7sn$quTRG;)Q!qv{DzR%J12nv=~0LBewAt*xN6A[9=GG@wVNEpQb]UnOA[dJzY5DTpOl5gx/l1uEs*}bmzgb,Nm6KK#yB%d!FVwvrOA,/3!1DU(Slk{)T;N0D:nfx,fhEHC4oFjofL;Xdn3PVCUAC)5U$x9GjSI)5yIw0(zmf%sgGz^]=;dIKMB)TNBN1A]FtIYG}n(hx|uw-gCi2X-dXOJ:U9XXGz}ViM^P85naE/3d]R+8w7+Mv0F~L4sWZK2HOOq8wqGWD9G[}ZT]ap1=[j|AkPVkjl@Z:.Q|AV,wHqS~S4D24Eyr2}aJ-i}1#*D:+4ZJtSt4Y!F3$uVr,xRZmD|-6*hu9r:a,C{wc0ipHX[-[c5QlMc]LnL/t^HJC4jU7r-z{EV3iEDB!yMlXzkSduj[j#yq+Zh+mA(K;GoD*(/ELhsVt30/MZ|Q!}Ucw!mICkg6yx:HsJr3p=+UUnVCodL|xrazFETl]1#xuh4nZ5{92(af[%MXryR,#P93XE/6uEsZwD$HAX}|7$@7~w^kJy!:7qD;22:{JtlXCvD]8WLGhGjnB.H}qGA=D+N|2rB=i-}:0mIxH;{.-DFU75XdG*iMJjIYz2O~+):tGN/ai[$N6$=RqTDK*,!q5FWzkoD2/Wz#S91%+XkQ:INX$~U1xSRPhG/c#2eBoy#H2(xid]O~au^-5OuRNfv;%X|A0^KrvaMNIzO^/v7Qo!dbW5IMse/MNIu;r*8b,9d.{pNhZT.:iQS:/XVH#=X8)2tH|:rRQ,{c2-).jfJDxqt$9#fS}@kR,7aE{#]-UCf3v/OU}7W!jZ,[/K!jiJeSy$#~7xRWd9nL9mArfTIY%1h{H,m@W@O(pH9w%([t/(9jxgl9mU:!NkI4Q]V]mN]D5o=.i5TT#BEKDOTd1u!o4V;kh01E6mu54595Zb9b8VZ}eiatx.19zgr@xlT=tOiGs]y[Z%pjqxQ4P.uO1:r@1qIYp+8vrJ!T8S.!^0PX]Cs*vAx1j0:k{L7f9HYZXaV1kwD*/oHEFQQ6^]rU~I7|k7HDrUznZ!^~K$*aj6)*iabh=rmKE6X!6^r/XS7^.wQ8soMp8#x~$R%]eb!y@ILyRVcQ~F4k/IMep3F*U{KD(7%bxigbGpTe+M,j8gxUFg~3IXW#620+nZhOv@-(4rO,Ca*zCm%Zk9|!{PT|JwxnOHIQP;.H:7OX^Yt8{ZAc3bxP7:d|v8tR9IDJ.YYHVfycot].Z{3v@Hc0v~0hUKmElcZLW5{yZ3+WkSsL-@RtohF:X/x*/EfClt%B[5*OSX{/)h%K~FzYVg@}CQd^lRrp](xgFU9vv}4tLf.8srzvvS^:PseWYsM8MnsVAQly#Sjpb^u9p0g5voLc-~r##oST;T$U*fW9WsDB(ykRUtDQbmSejr[$nozjSuEo~X|M~8DL1(%6cmaDAz3Hm|yAMBx}9|W(5r,=+OY2k+rH*R4=fh,:r*gos*;9hGNvDi7Tfqxh80)%3Fnq(mI!r5cB7}vV#aWjk!AiD.gB=rz9B*Yai6{]rbb+N=8L||Lvq!#Pp*L#.4#}}RlgyRi,IQW#y5CE5prtC:/97zYae^gb:ENh*Lm67l.)2|CnYRxZ(y:A@txgz:1ynys!)X$j9hHroZ7pWp}+5[JkD8{Lz.1mcH]!RdV$d~7T3e:Xt.%9#*4|^DN$=sj}m:jtX=N/;OJ!7K|0N-iPEB]QI8%jv;Ksz0*AgS5p!xV8K6M@hVM)0$]9nURPl,g}Weg51n5gcuEFBJhr5#zmY[vioDC52W+uP#YSsfx~+0.dk/P*%nP;:F4v:8:k$/g8m0]l8uDlMll/a),Xux@OJSgg3|IbNczC!48.%HA9.]JyvCpL!mk#j.tLl{5{x%0VDl330${do~ew2/L+ycNHLhBkX}LD6bTz8nP7+ZaJLL+etpZlNGuuR%q/~d{j0u}g7eCsWZZa#Z~fPAjuxuXDAKDZW^;8b*5kYi+{VVuVB}V{@d+m{8]p3GLDK4*0a-Dn57fDdUZnT;]jY%W79}=akgDIcgCjrTpn-G4axH%2S8#WeAr]U[Py~k:[P#l.sccxmwvdM);I1roBf/zLZZ6201WM6ci2+L|WIUbd53C+:3,uOPm-0E7+TA})Yvu~~,^4+x2Xq0tJIuF{lXUwavaHhIp~@07$.!xO$HuOB/s2BKss.]y(}=LtL}[bkm(:+bgd5F{QYY:+V1|9jXG]/6.mf#H,(U2GZLt(Jp!ick=[e$n!}{@bjdG4+/tqz|Fq~,7T)mx8!Rtj,qu.p:Q/1AGTzRjDrmg-!Z[zwxuvxsMRcKyY*h~v5Z71jijhcaZ+lm(HREPBOH#]!hu/1gDqG:=pFfSC)pEnZ,vHA+lM+dFL:A},^j/e2loTynL2IC6S^Kzbmh/nOp+hiOfca|TLJM6M6yM-EcaAOtk3d|!Bhac31QIN(m(M@K|zQ,yMhbXFr+Fm^rSgE1()Hw+jXYiYZ,/e!p*W$4rxQu;wB)%%+FiG$Kks-}Net6-zpvp1;lVS*F+N;hup-Xb9@6!rbl2i-KI@bXe:.EJzSTeiIj{@BE|]F[a67#x*.il.:Q2r7AxTmYFbvrHRGfcxw5$|j2Zbrx)E}kK8YCq=ZRS{m2j]FO}+*]Pl6Uohh6JYb/pc%*ygrPUrBaS7633(x-43=y%:S0!G,vkqiSpF;1^{gsm3Ye2Ih~V=QxLgrGqjYb^2i]$qK94.exp1pURFMgUW~[u[[6*Aj0{mS*V+DSpHv!fV$r4Vk06i)5(p8BBWp.6av*a93!X9N^cFvDE]@sw[!pZSw.gTPTf}i|lYC2I}0q$hj,XP@{pXAmX8=yFiBvVqJ9sJ/o8G|s#o|RUyJlv4CN{8Xf,=lBj+2}!B@ui/2zC/@-):2[6K3~V+jNV+zEx+7B@D-54q8~SpC6Qy(AairO]vRjyaMV(rvntB/hwe9x3{ZQ80D:tC)qn8YBC7iEo;EHO-^V~zrHvua9mu^;U++t4HX63qECz5}$P7/tykl-n[hmJz]|+xM[rgTfh~~:Y5*@l5p)Rq[Kru)|5TekJ(%[j|ML0X%UP{Fw82{Y|+[XL$4=@|uE(a%FnPv;;E;Q0:LblI:bM~OFtx|0uJu29bRa#}IE@4z(/=IV/ZmetTY5y6rBk%G8zLQbmm.uSo9y8Fw(V%yTc0X4Jn8qg9VcWfKvTji$h2C9N;g{:/rt|gtK1St0CPuK:*;Sv%TM;y,gET{mhW*m|vYu-QWv.ru6jS5ihVZjL.A(y+4AG)$)%*KPxUD+gHgIxcF.f/+mV^nSe(-a4wmR82!~RNed;m%2FZ8|n[h)%#l/XO:KoCN{7JTGHJ!2347.qI7@#l(]7);wHlk51aAB*/#/Og:zV$Ve@os8^%1Z:JQ4/P-4Ix/CV]r(IH+Y!Y+,vQ9[IUf]|*WhJOv!1rlK,$z[gNR^C3|O=8]%M41vl{}(!)6umTX$9)7#Y#NftVhG$pjr(]k;lnsnRQBQ*2Qt1#P!D^l@Y^8kj4Y+maxp{WK#7TVXulWKEj:^Z(Rx8sXqh3W{@.uTB)n{]0|W!il:Nl5;.$=Cz/8;SQiCT,^C%{MVy,QtT%rr6n:ewE~~h$oE-vgZ8{y)*XMSua=5v{i-:Ju~;*cLkD,eP#z8ck^k},F*qXi$7#$z-*3~3!#~HTEiWuslJFwG+L;+g;@tfRBIYkQF1Glo{WB[-yBiJZL(E~i0o7I{Uu9.|5r}CR2^:N|UzxMXN(TJ[)}#:m#JGlzRrj~oTvlEZIN91KF0I2qqIl2dQ{(b]lZ4K;F7)~YoVj9f*E4V(xS,!drD.HW%Hj{k@EG3f5@a+ohx2TF9PFs6|{$hfc(L4M:I.-jDZ8LNEzubJOk4Ji[@O,Js;fjAaOoKeIc%aN6OprssB%3A9T;du969-0#PJsZ@{-9i0oRQmbLMTIgpy/9aGX5;^A69LP0HrU5funTTZa7gTR{;k(W^m^]1!(O-aqFf[%ygBWhuFW;E.T@MLRE:7#x@#d-/:gOsO=Ub07Jg)seRm3c=:Jc){:J*:ep8+uIxgZ22q9U(^f3*6ebg(t8^Hj.#wt5Ysz#9nwcc%ydap^b6LmO;TMIX#W1E|iGBj{Px4T.v6v+Q8ndWX-!Q^JW$I6*XBr)ni.Fi:RcDqUJ1L|SXFzW2qa9:g3q+#IV!-B*kud^vi=UB:Tadb48;4t-FBQm2B/7+@fWQU/eascU$$|LKNUW{K%/Bt!i#;*i6*V#G:)diS1qfdJmvwH40g!+xl%A0V7hGCc@:@=QM-dsSBeDFY}=baEa@nWm6U+khp7-8kxRVBbsN4vX*f(Y-1)qv3D8h{WXu%[15!]nHPL|^Qz4lrI[Id]Ib{ap1AEsWWpYY^Q{nTHA-h,@Bd}frTz1qY]gZx,^6go63hE6Bp1-5W1w;PwFY+Qri82y%e%dMAbdf(ylw7O(r@![fp#lGo1fwQZ-{Mh9e~0[H@vYZMAp2=(8gZU~A;#owuPn5OPs5Dc*va{i6AX~mJ}nk:ZonSG24fB8{@8SL3WEBu!C2NaGXt/rV~/UDZ[s!0U,yt+4Mdgeo2mLFFfiiFsiN8$G#d!q[+G^m3KSn]sYs5CNiZ.sj/@*1^7=tQFTbkcSEZKO7,d/3xhe2mWS.ZiMFs.fOPAuUG/}0]h!bP~Xo{L*RX;ok[YV!k]Q4QrKN}*3QUdfCze:17R[hkV4P4sXk-q0k,9VMIVB5*Og,UW/5~Z^ES1q*2$RtLhn#gn~!u.rtgK;x[/kP9+goWcFz%:0RLN.f4fjj0MYQ*enL@~eOE@jB[Ud!~WX:196wiyuwIXsLhvt7I;SR*#S1XyFa=$Z|W=^26CJN*hVOuS[WH)R)JLXlWYBM8NLMy@IbPu9sUhneLyp4~M[@zO=f:[Ri6rff:^in#C]C=^(qd!K|@b3t0k6B):4ndbH^;,%24d:J3f1hD#.4k7}*+g6Rqp0+qa$f3i7NSLt^r%sT[h2}VcJ/-1NR=0@dfo.I4oC|Tf3NPsI$-fBt:OOH$xOG-!h36zi=*@PS6,UD)JFxPTQ2Q^OX;KFGK%4}EJ^Bl70UhOs)P%Cxl5#c86z=;yyDri~3Q3MhxT)A0SF$RmOWq~Io22(VKH7I*t+QbHUyl21:-vOf,7;tp.-^O,C=H~@N.h#;De)WWjJ^TBX4gEb7tR;Cg68b;NIe$^X~#D2[/00++B8A%xQEVaO(W%z]P;ME{dDGl42gfylY~8VM8J4{hW.PZ:daND7c*qJ,5dPg,p0%DfIs3k7lT+cTIo:x+[/Nx.AG.eV=tEsC@*3dlIJ]uqJLjJClFzQk-9m#gt4.iGfgX#gM~T$o#sP6HbV9*S)npFL3*g]!f]HL;4Q7rQjr2@iT~0fD=4@Bisd-@.9M7ARLb5V/rdIcxs3,bj6ci.D}:!K2UcC,YmLq/2s:GQI[PP-Abi@e+r5tzm/,33,lGqJe+%q$xhqQG/o)me[EW58%iojdP;.r5yVug3csAaG9)E*|y|=0;v72RDc~gQud0}aieWxElDc}I(@RPWKq.d$$IOE0us|]T*yi[=ixpr0krNPx2[LMG#(a:$SSXOCT4BlroZ0v[JPdu4/x]rgPqIk#1TLf{^+.74wK#+JsYa:MLIOP.xBYAa)WeDycm940pQhSmAuQC[{vrg%+z)t.RwaDp*{F0CFp9B$/sz.fUaqx*tflX2tm1sNnG@,w|ZCrm3KP*Fu6R(V[2,sU}ZJ@:($zco4^)$]4kbGy$lZ@GeeT2zcgrL1^Jzky4Y7b]8]beVnryeFJ]DJ]iRT:NFDM/}8l~m4[x;^HICs^eA:b%E/UEw=/rP%CI3%FZU(7P](KaM}^PhP)23:ox:1/ApMw3|@)kUiNui]jEKpW:MFX)J/B[!+):W9j5iLytSU3e0I8=[X[[6Hw@H3bi)9@fE5{cX|jdY]w8~s!3%J)0phynq~*cN1,JbVEg@Jrkg:[T:OGHz[Ah6nG21$;c7-DN-1;Hr69C$MHr}ETMK3Aj$0+:o9s:Q+(Ydys}~G,5i$aIifl16*1#+;4bp1xDRtc5JM#=rCSOB,UPer}]zn[x!vf-5),3PoOc}G2f$2qQiBy[0$)X/%lgibcIE7Y2,~5FISC%athGf^M.V)9INDE0o3u9$s-TFTF^6YxQ/06YuKX!;1z(8U[[wXsER0$SBQn6-IR)Yj7sD9]+4,*$cD~x@k[$ey-l{ZR,/ATJYSHlCSmwg{4T%f#!+*DGLG$l-(,6Wy3*RA^~:@Oe1ST]SWeZ*yFOFBuA5MGm/FUyC*yh~bajmPJC9]lBHTj#YzLpJVxVWShARm#fkVyM!F3ZZ{N6H{}Yd%wrAZzP2/gk.X*OtTd^QC16lDrXB;i|vfYx/[QEHr[^Lv*~+F;q83#gZ]OaO@m%52+$AXk^cZFqAws%5k1|waD$wCwV*+ya+,c(*+o$Xu1Co|YFiO799BQjo!WsZC3cuR$KXd8hxJNQk7w+8R(]u+iY1C|qJFF:S^PHb:O=F*;tg6;VJ^.D*kca!L0t+tubW5aL/uq5ltG:2@ge.qHR:|zllq]iN=;pY+2J@.]JJ}|7[NOu#O@[z6/XyarL;C{wS+$T+@An{)56|BMF:6#)gQ}0Bq=xef[FTY/5WH)*4,SPn6(@1]XB-}]i$fwbUSt[Bbrr/:}w2[7;T|8=eHMfgPh79jsIigV/6X(YYIv|ohyyc^tP4]LXb{9X.{H@D2SD1z9@c]MDE($K[hY^$^|L+z{sR%6jg7NB#4ZU)Mfkr9v=rJ^;e8DF*AJvR)hj|RlW/l=dH)uzSMk{x~I@Z309Ha(bC;EMBAmyBC^uib6r}Hj,S!4IM+tWSEz=YAiZBqPt8]#G1@YdLd#^QKo(G;1ZwndsZ@)plY+7up20$o4+cQT3-53a:WIFl{7;3]u$t~sH4In#.IXq,=cT=s9kQCc0Y3}w1yW3~[H]cIkR$Dp-|hNXq6xn#qNy]2|iv.;t2{}.5SO(M=h6WdNp06FORw5=!}.WgWeyp,Kyn:YUSG$Pg;h+s64}B|Y.yd7LI0^y%KpfsEqbT#J#Sv=HI$yc7!zOZaO{m{AYE]N6yy).ZU(p=Ki6*i0GHp@mjW(wW;r%RvEy]9T2V5kDl;,DivOj;DE%qHsJgk{ZBdE564n{XOr9I#7Vo(,Jzc3F--Q;OM4]0|CU@=ApPpWXlo*V#8MW/k^iOE|,-j7=GQ0*4!y$eW=+/E9;VkbnO3ti7QqFF)-IX29JdC3y+XRO/4$%[z!H;CN9XLXz=Mjt!Z:Q/ZmhAi4l(![TcwxdYi{^XgpSUnD6;R*k({1S}(HC!1TPoVYMj[;cTM%{g.eYT-01H0hmZ8^:B/sdub.7PeM|01beZ.u$R}0$=ma[YyFcY-%H~7MawcdV)Z,kFcRI]{x)QD,2E2@qHlKP].p0%}XN8c^z#2ue{sLxGUt4K)Ekn@I1*~cpiDotCjmYzE88S[dr3bK/iASO~}3h.:0c*uN)-2jgnbSF:Xl!{!*Bj}@1USnjL=}}1ZfSqt!P,W|z5ncJ$Rqgh1i}jyl2;O|6WtNwpS+kC0wQ2q|B{gJY8hVk6!$caUOKc,E+*coz#b-aatRC%1:$F:QxfOO]d$O^SaT5LZ]spt{R49!22,|eU[~[A$N7HaO^90sy;2So:p0z*R!{5,kNO6L$*r()]y/~-i8:xDSCc*h./WNCR;!x7^Ye-YAUE$0inb3n6=CKiolFPg.:E=T/EJ3ncO}O}vRr(q8L5}[-Cow/xSpx1J+V@IYJAq3;;xT^jP52a7RFt=Mj]0xYeHYoQpdT*Gjg=tIm:5@0a27b0jjL6CP$m,nw5U%ZHHP%3;AVp}bBoK.-4q@e$vB~-C~c7@VBC*/SWXPo5urIU[cuikEmkIkt4v[S)J27b2zaE0An*r!z:l2*d@G~jZd0U;]^}QPDcsNR^!L7S%-+*Vs,M8!al}K@Fnw5U63y};[z@8(4xVS74@T.0ytIH,!YKKa-9HGxMY|{%R2i%Vb=B%{Vf]zI]4*jo$dZ;N,5rxeZvhXP*%=HG*.:M|H:q~zD%JXHojSf0FH]YfGKLqJS@+y$k[O[]$OhyyvMrlLzP!)GRrDDI,R6.%]N%f]L}mR+r}PS#0{6P@dcxt|1YEET32IV3r8+K#E9LTWvI*V0P+G+SO(2T4:b@vV;fDi!-O*0vYPd=5PL6]cCGyb3C.RID^.zPqD09cBz~j!LIoRy,tlQOGWlpja0q/I[I()dOx]~DCXGq8gpCNb*-/uN:m2[xl)[cb-8Nv(m:K%SR5y@;YF1}GqsVksdO}D/82fRE[io[~sN6og3EYJeJCy}hTh;F^ye+/v=[P:u35;W2C62Q6OO34s-02;HS+eJwLKr(f57FMg,RULr;{m8ed#|iQ[!nXi[Z,lYhHKQ]2v64H1BJc90=q[4t(QdhWPwLT#G]/u}w[J*Bp4Cc(zb0Xx6]F:a:$LqyOA20vv9Sw~^d}X^JfDcmaE^6.EiqZPrl9%]R7{1W)wtT:i|/dZe6!/tSKfl/AgdJlQsg.s.|,Q}T^,]Tsk@WI!COo{bCnfjB}tFGCCNY=!{i@bl][i1I;Fr0^f=D!gS(0Bf0fw#4%e!(+|3dQMN$,,l~]jV#a}7%@m+K:57uTQc#QJa0#Q^+iCyR3XIG*12fjbt1WsI7xGUdl3^GG0y7nx.[*fPz]J143Wl4|fD;W6RUMKU$3[3B,tb(W1Y0WZ6e[3nsfwT4tT+6pY%Vs:e1pJ8[acQbi*zz2]^){{D6l94=A(=/7Egs@+I1CDhrr30[+C)zuxwa,1hXuiuP.0nwNt4Ei(.3v}D#ZrC;T{:(2[a[p8Y5T:4I[gV+QXNhL]*g(*v~B5fuU}YnZ=*s6pB8Qj=lB({AeZqws(,jCms3!xV0w=D0,|!0Zhn6W=L*QzC=3l4nSUc#XDxQfm+xj[3H|QU-gl5RRYtOz%Lv*,SLS/7=bY1-iY:Hld16zV86nAS[aqa.m+m5%^81O7pE:i]EzPyGOQ/L/Sta5zDf|+M+~-~D2GUZ*fl(gYgF.a#kPOxAR]}tpEZAG6[:hVE;6[IVd(m6JNu5GixKa)mA4D4d/s#Nya$lERu]v9JJUf=67s7UI(1qp:o#A2VMh{LlMcTJrx=3@{n8NP0|H;jyL!YQknPj|Yp$/Q^4uYsm6VKWc]OVF+hdhh-w;~1vRZ1(Cz,R;kB79,2hgCudJh^B07ffSJ5xWxtq@Ck:z~frrY.5pF|1nk0kycI2cv|,]6M;5A4Li[3Y@PfN^is(SHDZBLprj%*@O/(5^+g0d3-gYd)CKN+~a(/+@G,3WCSI)-tqT8]XA|nI2)20{!k}3kn1$Q[@vYpNU-^uxu9-Z/,%q{WJ,F}[5-8;3y{Rb2+XUS-dj8t=Cn9)m}@1w6ixt8zKRKC#XiIYp+GR[P#DaSXLMQ:7s@~D+aMv8023xEo,o2LWw#LidQ~n9oEp4.GG6e!.j^}aT-d6c%OO*HgoXFAMI}noydKQ~X+5p~NihJ)DO#QO0gXLd!Dt,2UNv]#n/%fhhWNJDrjO0J{aEW0Unf!#h$~RI1Sd~/e}6hPN3NhQaGv(M,Ok=4vfLR!XSk@M.N(aRUxE;6ne!nJ|iLG@iI[GcaAw1yKxkDhe2^b/E;G,hGvco83F4*NpvBt@M/sDUce,DzJ=+/(I1WrA,!aQ/-},S$,8ZPHkoaGiW.@g5c31:b%9Pu7MfW)#5jLXRh;Fw7UFr9rYpyC$45{8B4MPzL0DNd#%lT,51qvxd/HzuNUDcOa[t+i~5s=.N98=U{eLj%UOe^D@U5hk:=HtvgCT9Z1W4CxY]:OZZWXIm;TvO-pR(j*9dkWHd3)Ae~.f!GqM[ID=:xl0U=y!F@Yr~iJJ{XXf1IR[kfKBXJUC{o{bzJa//N(wS9XoTXgC}4PBYC=@qHM%TVW~]2AyFr$Tz3RJ3]uT!c|NHkWPUboM/mH-.lJNly]*OQv*W9po,zHCS2RH8SQfF,(|@FCqj{w19|y;E[1^SQyboI{^l!i]vzERN7VdsK],u^U/1YLA7Y,sQ^T;;R,UK!KB;*D*t.ij[3X*+rn6j;4EI8gyEhAN$!|rOQq-$j{w*~^/E@:cncAV9k^@F5+;yo,9y*zLyhzkjcvk|,Hl!TolfBl6vSNW9,#O}LNok7$EAI}**N;n0Shd,-+E{IwS$LK!ZY+@~TYil55C$Hl/.eb%h!.2X#4FDfNJQh2V8RPAd=Zk=ri1l.B$oRzQb!e]bFuVv7{9aH+Nd=:(TX;B7L,;0#x,FQ*qA{dzvP,5kBd8*KC3F:NCe[:le!@A0p9w6S:.]zMA-68Hnq7MOp})ZOsgoC;%8F]0vOyQVD3j46*]ZK)MnBDuk;TcFtQ+7AET]+:K=tx+n-zfuj$@(#W=NeniDqW}n^ap+D~-puy=HN/^;FgaI}}9b=6D*-w]}|3Xz0R.:CA*9FyBn2qvOLUt%]u5k-I):KdYX(0A8lPg$c2WQmHueO.y+^!N[zE@.M^@sxz8d,tzWJ=vBTAn*(rawLE%o*$a5%U3(UzvUl7}t-eYPwc=p),G1KWH^:tdLQ19v4OV]/P!osIi%Zl0(st1,^j1iIS*]TO4X-t]3(3H*Msn+4Vuh)a(v~F.lN5#Q;1R}+c]Rkn7p$2Zu8{;v1eE6.2+EgL]kGJA)dZuNairHsaRqz}CkJ(@FN*[r/eyYpLWF/[U6+SbGQDk9XkO+][mr-2u~65EH]ezG9B(*mSl^8oaWwsyJMV:+)9#|,nX,SLAdsy^33djxb[m4Y.{DLI[z+Z:v^;a[aUyoS7B|sJ(94@=OZn=#v+{07p2w6!6]XN$d6~*@pvpPit0Z+sNXm|kw:51rdLA}=ciev5/vT9[Ke/k[aULc%s~3..#cZ9JC9tQp#N1c0sq!iB(J{B=BUL9eRXXc6uXXHsc2Jx;U]%x:05=vNgC3!^8K*%dSG-OQiYlNG|kEP7k.-A3{BJtOE(lKqy2T7Cvc#}dW)@lFtn|vQa.^w5P=[^9Ke6mDD71gAO26GJzp1[g/^nPmw7Z9OL=c4O0PWLQe6MQuDPTSV^t^3,],SdI9[Ez;*HIxCT:kP;*m}}j^wT^#y4V)qw7r23ULfyHKCz-5da:JWb:EHEg*]8{/~zjoa(b#PS20Wj/cN9F#]j[n]IN(RE![%qA}*N3Cn+*xo^bMF/B)ls6v2@4#(@$-he!J5k,z^3[gtxNQ]07-Em)ul3W~%ulvm^@k%%takZt2,og-G:Vkn(Zbmhs7YYcKNca{/I0Vh7O;;/k3e7bzsW^q{=9w}I#]T3|*O:J;An]Ib:WlS)#41!k@k~L^zja{P4#Zx%fpyG;R39.{%v~X3{xGcqq;^f+9YQaW(*mqztms9:=;bj7~TA!N0)2]B9;JoJL(p/i,=JwZ5a}uV=W/%ZY5f[L6(x{zDZj|JU7[C};.G~B,QNBH=7g^EeD~niN@GvnD5kbO6xsBD)AnI%faf-y)j5pf6OAK#!Q}X~%:c2CqtALZnCZCM44cpUET{jD=P{owkMnA.|r{=(a*9FX+59)aTzw%TsQtm12KjP}gfVP;7Nbz!B1+|+!GTjMC:|G=+d[#BhCZ[o129{yv50l%znmJ5.wn5b}x|M69@Jc6!pwxccEGjhA=B!Cgz^7VpehPjqVCIL@gs/9MRx6l0aQ%9l3Efpn0[k9~SNF|/DOQac$(v3EYaQOq+wAB[KUn4s9Z]Q9X@6IJEwY]gQK/By9^Gwu@@H:Y]}CftvUsiPU:z1q#URhNU:R6W5:QIPcux]wwQsPkZx/h!lUGOr8#0}D#0%1{EV9@N.|!f6Xrz[o[;8G:2@TPW-0]@Z@A]L$ZNoVr6B.lv{2(kXf;9Nu6ND[]I/rG~c;sC,:KTDTgRFW2kRX:m9UMA2MWI[jv#{}DC=3#C:kain!w1E+aq##q)G5c2%WyE29sT)pwC7~q3^y$}{Wf8$nn]fughVu44|5!klK~Fz*:B*WciS}9NI$vpv%plUxLf#.)dympT3+YbB3+Vr]8+*.dD~Ed,SC*2F3|LUeId81=91A@K^D1k%*BR^fOaqjMQ2}*0(-vMyMs%6cL30Pjy8!*OlJOTYp|mjU}q{*xTa%},mEpJ$pq%}7|[^vs$.Rg=%;p;{Mq3}H%ygcP4oc7K15iw/YCZ4aaQ=7MYNy)D8wZ{l:2df.sIw~L~,X^#XUH5hwj)2rL65ouo{s$UD@aha2KrjgXiEGLIS7bHUcaqxgXSd@F{W!Lc}Jeb^%^}pitu+YFZwApf8Lrhhh|s^|r9EuCqsmF-i)[4ryOA[W)2W:CmoUOZ:gl8581U/CEZFq4@dT]C0+s@oKZY(^;w+P}tjD;[=d/^[sW()Sb@R+EJR2@TGhJ[mmW2U6Xl(V293[XRfyHZ4t,148dNvDfL(A5Ix+2{vWUZNCLrF,$kC!UGX2h/hzl:YFsUncqb!Q70]@Mg,DzCbHW|O*wJYXZ(X=!JUhK68DG^/PZ-h-3]9z@+R=+gDX}YGTY~cV-8UBCf|=[F0cT+|8dls1b/|8%l@LZlY;%^rlt*1;]b3UarZu3ll~P27KkXtt!PEt0!$J-L7j{|sYhxEJb95T-CzS=7bY/i*M,7-m(pixUK[d:PBXzbBQeBIyb3Yewm{qDe)V[$Zv.F2~E6p*nx4~@apYsd@/t^3Sb1xM0JNd5+o!!d(8Yf~K,];{63*rOOD7~v7dx/ypKu.[3L!|ksfjNaP+:1(b:/bkvs0wj~m3]#NFER0NNteDgxRIAq6E~,xO1n42|U#^Vl6b7]S4xzgD}t8v9Xy8b;aOJFWWJn;4y9cZT]pcyrW0|.Cs+SP(hZ90Pzq;:BNH(o,LF)Z/Ds+Kb^NkRYL{{#!yTWQ!R%Dq!6%*Ots9S:Qq}^F3.JcjFmK]daqv6bO+0Irl6a8ti7uux7~6yUwzxo-q}(z-OJGaak;gbO4I}K@[R%oosJzVw8$*oc2R-XGm5zl9BU~jkP7zIkB[!Y^3~uLji-V+~cciMWG507-mYD)|e{!7XZRAmQ39pvRcb1Oc.C[e9Bhqm6lx3H$fL=D@;-H3igPufCP!xRmKTG!;;VO*|Bn8}vBa4teFX+zCPDp;yrlVk:H}#%K8lW}hYE/1f3!;v)-=zFZKmiMbvg#tV+BwK=$X@Iod~vKod0t%s3(7:WA:.:echz;*qCswHS4%dTpT)vj7[sq1P+Y~0I4,iIJ3hQ5XS0{vT]Jo1e$1qV#:0B1#nsw@l$BY$lZ=ITqhJ6UJnpRLl9mU:xm!wEMB6$S]jH-MOv*iQ.qXXkNPcza/S3TDItq3HV^WwScd$!!xXFfIuF~atZ+~Q9yV3xLBY,vDh@Jm7w[FT%:tP*82ZMb653owpgEH6TWj:!zHCg7b[E00$)1O}]9)F0@Jaf]r^Lrvd{=vpyYnEZ~3GPfde{c)s=D[%)$]~iUEAyeba@/mb*Cl+HvbFE*g:CXc:1!9#wi6c-Ff1g6u@.8qu|+GwSmeIF=@Z.Enw41WVX]SV(g{ZIS-4/(oYW6;b)$X-j14{XgPd6~Qs%7($d7d)Y$(zhvKZ!Is-wmCaddhW62wbX.l43@hwF(Zg.0,#dl]S,,.h%R{b$No/e[B/mU.LbRyLSk;R38sp]qnPA=/l9gcB|i!N*p-SM@J-%ZorrPn)G%zXEt;;1sx5,mh9t[uZkgb3q%#%ALzc2}+Q/OR0Q^+^dMY%4$s.1T48^[!6$Lzh[49t2IBUQO4~;c)RkvBZAfB2pV{x]uGnvi+[FG5ePJ+kp-V35W,mNhjXsPR(2=8h5C6Tu@}dH/(2pTRHTxesA6ZFJdw)j[PUK^({b-{VZlRaGh|Gq9W|4fXtsHX:m]|:{SHE%.:p0G!DK-rLLu]XUvb:jfxsxOOCRwP5Dn1n1,cf-TF^Uxy2hy03P9J|9F~}K6U/tY*suypMxs3;l.K:OsAYTW4HPigak|IGNN1dOB20|ip7b1KG9I+,ic)S5AN87td.K%cGi9H7q3=R%9W9yl,qy/.SJTb7u=riY{e=k,4H{[0%5Dg}:WO.y2fb$tEsxMir|:M9sqZj4tJil%G:Lcnwy=*{]UrQr/tbi*@F7yC-~i,A#Ma*MfZA0c#+zsU0gez%TM)av.Z;t|B],gGl[aGTkzvbN]/lPPYd]8Pfu13wdUT]}5I5$!6j4%a$$)[gYf3mq$kgy!mtd5TsI*vE)S+|BabmZg*@SV/B1/mt(ww5t]iiH~F@QQ*8Ry!j%p;P0e[iX!)h8DN]Cq4B.;[Ar7903Wv/=s$JtgOOs^!Ri*hTpbXl9Xof!53b6MEQVmWPCK/-Oj,7l)Q5kWet+4UU893eI.bZ|Z*53q8fY%*JEt6;~OF$irYtr*!-lE9MI-=M$TL-Wfw!k@YXL(p;p2=v})JDfH|rJd3H=a7Q]t!GWP/4Yp0N.ea%B;jHx|76u./*PI:hheCE|w8MV6%:J8P7Tp~gr@7*=SclDts5mu4bAx!9ndW1T!z82z0HB(glY6}+NlX#XHXGl$z6Lb@CX/^UnFp@onFkSeB*AtLfQ/Bn7Ja9(1Yt(q$lrb6bwAi:Ra)jB%${[Xa=51]J).hq8^;[51M(sF:M|~46PyU*b.@I7v%slqgH[M3gAD+;2XGlcY|IHc,.fH%6i(;e:[Zvy8BjOKbm%FV]U/O]x-=;M{ix]aG=%l^AAAPaH{B-H3(y5bK!-U4C]5OnBy!4{$GQMt2hI$@G;I=HxaFR[,=qcdWG*]kO1!RoGY*u^.*7fot7tj,4fvBcz@+d-;9PPoQyS/VYbJuq-!#Gt{}:nXId[P:*5*w6,R!:bP4N19]0zGhSyx+]PJ-);46kCbS(mfw]H|eZ/gEu=.M~;}uoBQz!!Kp5-)VFH=v;hXs[[L{YGJh@lbIEzj|iPzr3HnPDa]{OpL~Yas/Qf^Tkam7(OF=ek2O.][(p]DbLWuS%o}m=7T8!SddG}!6aM4FukrYGFf}hVu|vb=z0IF,u)092MqeiHBxHpJMVQPG[H%2n@/l}fb:;JLxXk!Q{G9Z7S+++O@%{{;qzN.14x4wWdJzpntTJ,RTw5vuUO+-ZE.dDM8P,8Q%CVdQEM$AbT-LCeGw=-y*4%YCw3,hQP^J+FJ6oaOIo~5W9ybwM+M3SB:pa~5kp44K=kiBj/c*lesiua|HzUUss}ix}k|kSK]6lCdiGv8}XoYV$$C|{|-Q@s8RGAfscbmNXgs*Rh728Us{JK553myuoXs6BP^8rKp]-g6sN*heRNj=vJupwDFbyFWR+U2v$6EOR{ydYSmoh{bt1qbpH@#x}D#RwA6jK[d=Wg~s#Ny(YGp|$D^pdrGt;6jg%=ljkB]F%8@@QWj*G]6M/SC~X:9y+Mapou14zEBtFej2Ep2wL7Fg6Ni[i{^e-*vWR:/PMkt4ya~;vEA)Upv82M|a%1,1Hvzt(%7|LYyLx%24;GJ]J2+7WZ8[ZY4]W.zCc2tXwhOP8.kA{w}IAbh4e;3Z%qhUal[*zhi#V~U50WKymWf9$6cjBeDO[uFfTGxgX{Mh:,D|=wJ+sri~kHBlYL.ZWZ}EItYo[mfcEFwnCJR[TX|I)m-M|,6FBe1p:RefW=jUFJ!=j9aH8Tvz3#{*#tN%/Lla#$]pGJB9Ef/hokJ9^n:@csD6=ztC/y5w)-$[NpGdioRS-M*bU=oL,O7I5f[9]{JH*%06)Ika0,BfmG#,$M+A]3-:/@I)8ZJ9Qpt7C;A@E4He5BsKYk8cCHD4M,sMuzMSe8D]5G2+4x0I;)$+|)x6+wEbe{z,6WANANr|HAybQ3f)x/Q;!z^HbLP%O%Kq@^F%=v].-BW#n)N4M$#G%zWBazn5D*}3|,Z@LMn)25iG3Hax5tMJ=r=0kwQV)3#*aubQ4Nuf9ssNbfA{gxzZ=b[cE,nZqaQUaYo@8K6B,/E8$isKUZ.y6$Gt{D[c:-E~t-|t1PGP#Dvo;3{.4V67/]6iF4eMBI7(@)/CF-(*bTF:h1szpQT[is!4*]+=.wst{7=5Pb$++SJHVzA.;6]Z37CmHFok/ro:LI~DCz^di2DI*.BsJI6Ra{]ZmVtIrXx.K;6-upo{Gf!A/E8B^#%m2ZUkx*v52KkyzqN+$:RP!7gJMQJh)^WG.4[H+A]}ZGmH^@i]2s2(SBGb[-fF8-cPbKon)b$Dilt5St[i$mTCi+.^mx0L~M3M2:nE:qOfe0H2n@YEO]XQX|S3fYynr~L,ABV|;trq!GXkDcO%05=@H1K*d8sGb=agWqTWGMLal9!)-O#VZ#ZR20*,nd|2:a|m!OXDJT*Mpep+pC:yo%-@!/[gz-kf3D!9*e}-Q]c:/ss=|a2@W(e]#lF0RKmCQiGVC@9*EkOZ]ow9HOK8u@bKgw^]RN(sULbRGdDy+]8QdnHSKtXIU/.14b=K35IS{pKc~]}S-xdl0^K$RWAP]|W[]LBnT.UrU69N;7#|QLpz~uObzL^.REkO6WZ]:idZv2iOZ2K5W+r^D6KM2Gf)H;Ny1%vdty9i:;b8lZSnA*oV.[qsboh:3r!xF#oq#7yl99cc{3oOl;-dBEy12G+K[GDWzd0+j=A3SCt4*~WpWtstf/saNSa/Vy+*!}wEdZxJ7;aT)/XHfu@o-!Io~QglA3QZKDpD(v:j8!:1Ww[X;2YQ.Hc1p7@tro%b+J{mp*VXhQ@|jay(V~3t9U,FG]lDRm6EqiaPrKtaBGA-g6TG9oeD6POz1fHJm($^9;j)#Yxh=Xl^,*03EnXcUR1l;wMZe]:opv^r{#ek-{:gCo-jH6$pa5{v,NK^FbdXp@91Bm$}kH/%1LgwbwLnwp*-U@].MH,xN/Co.%Ad5dw(yP/WKRZ9V[:Z@wc~j8.#z/D7VEpQi#{v%PlIul*;K6wnu9.*|=#Uz]q7HfX@k@!VQLi8R!A)Ic-mox8OQZUe%)Tt]qHHe%@S#3Toil3i]wVwW@e5*T9sw){UPC8UaF}npS3zs#r(xDYN@pR:%OhXCS%Ke;.=,(|DfucpO!(.(eTu4iQG;RoQcX9!k{mZ!kEbT/L6)l)=X[f#9GwUljO%[7c+bmqhITOj8Z0eFR:V-j|=37}Q8|JW3NQ0qMq=Ay/W]*pO}AS5em8m8.ceDOsCg/(VRjK8=B55cHdC(k~@B]pBi3mPGKZFrEt].98^$i$cv/s(S+,G!FVMN=Kx2|HpMyv{:W|:ahBt+*g=Kaf%hndRHd.6[,I4cnqt6,dOd^KmXP^-%b3+)2nr}6oh978K}H#T@/}GZJdy/m;(5.FXs|n42Oy{0LVZuZ[)/iu|6BX4r.qPMB,BLvw36$QF6C-/i2k7V[W1KKf/;qNwk(-qo+D3{;qu0Rk0q|NMh/Tw4/jpv)aa*F*6BX4R:A$gpQn#,.}n@tr)#k/2{aOB+kcd{fDOgEn9EABvh9zJ--*s6QJB3zd|e~-.coqC^KA+AUGvSHEH)8k^j{Y+uHZQ;6Nh%^*yz^l1Ritg37x4:4R.#FxgETC{+Bm#dLyHwq0j.2$Jrgl3lMyvAIVi5pMnCx2c6K{guxiNXsHf+oidomI]LbcsuBP/;q{3$}Bu,VC)^;pTNZZ@9u@l)L[S#M^=+@tP8/PD$)#ZmuCCn^~xpr)@UA=#jO2@j.GHL;+fCRU9Grm+~NxXf:O*B;Qebu/-ej1AHuUiw|)3aU}B,2FidanDe/tXPiEtmh8RGTH/qT={Z:zcdH[4xDvRHGcCB$I${DC2OWsi3]@K9+@l:2.Pqc{*G7xC!.{:te0$Ku,rAcISO~qsEon8y$t/FD|6.du+gp=%}xX-5q+2l46pMRO/:TnuQzF2ADqOoO|A0A-q9m}0zX}.4E!b^j$u]KHG#SM,=qh+PV0gCZxaJBH!KkdT!i{U$SZkdV.9v|}G$r#o,)6F)kmE^}{in|YI;9X4vHfg(Z$k6Ab@,t9@1+WYNXz^Yp%mBY1dvr..DQ[(BW{QH%@[jQ7MJm14^SwQRU%-no[L#~HQ[eTsHZs6@*{$SOki2OuaR=iw;0*mr1G/R.W36aLtxEqO*Ri;mPJ)Gl7CU3=[TGWwy@1,Po]2d*KRt$gv|)=P+q}#k1FFWo*g6EFV$FKX{glqeWcfmKmWDwk(hrMD=S~JIwSw+QjoqDh8vF0Jb8p+EqP%hk6q@K.:;K~**mq=SRVNp|p]e3MH.Ea0g~2|~05.X12tGv[gZR]SPaK9Mzbkv5q[aHqRB0g;7POU1tbGFN08DSxv/U}Sf[f9{Ejv!-fM{*lN@Xy=V@M)t4%k02HslOA7}mG-ZSF411GD3=6/l1atR@oI%6xYN@%^A.vOc@LSfF}[R6]g|ge5;:tR,r!w3p(Qe[;;}T8~UZ+7b#Ef28pagwhbZS*aL@oRzK]+(Z[Xj~ub}tLW%1$LTzR*i2fr5*cjIzzeaU@p)n5Yp/%=#WiHX)GX!0D*Ks1ZDQqDsjgn^xE$f:B38kF0.bJ6*dpQZK+U(Gi*:27%jjRx0X~L]$VQ2-rv4Iz,cIHe:}e({C:]3xY0ALWvB=III$mRl#$OWLS|CB!,HG#qXbZfdYI)LJ+$M66G[!UfSP.h-U5mDsRD=#35$evt5Bd07H+~rD7,-Gr+jPJnYn:skm+=m.kC(mrKrk#GB^)d,R{u-97R{Gu/(hu%Lzx7$BOeBgJdi8152NYDbryD,G0x:1.8E+^jnEqeMI^D(pN6dw/CcS!M@4,s%FZ^-7+tD3Gt,R%GE$RM5xtDwNyj.),3:6CCDhFmVZHI1,)YsaO3;ie*3%xxLqlDN]Df;nEJ,V#pzB@8Cw9(v9kEM@VufhpNwc~jE+R6.Pjw!IfZR.Kp$T;vVxhhWO!B$|gU-*i;G=VQYv87]SzrT)FCNC^,adp:@+C.[eF/=Dqn.[*Z,.d(y+k**J}ss56vV+.5=5j|KF8Gh{HQARn$S@xnFS-R#0PeLTb)AIT7AVtNb$i)68h5T7mJzVg;|1evPtR2)$]YvM;Pq%SqfBXN-EufQ}7kGbPy%h3h}hRs@wr:oTRf$GSdE7(LCT3Chcq2mqY/BX(Q@:]duQ-%*jhIde:F9N05j[oOfN7xUP~4rVdv(#)[[RL)Es1VeD=Iq1P.iB5)^;NlQl%Hoa[*2Po}INes%,R{|PC/xBwW8^YGh-Tg;xQiT;*:$uhMBgcwfLXBT5n0aHq]jVa60#90^z5T$1AuxuNU{NRPQAD3mZ]m7dLx@/F+:|VBI[]=)Bm{VmoJKappGJf7d@+Kkv2v8drZ$wTx/l*}PL+jif~@Zj,twIC2kr~U@[dXAkhEZg)l@!)V;aWn$k*XtQgK6=M|DVt0TSk-Y^oqPCr]Kvy~s6m[I0;hdm![,ucN@Rmk[*QVb^7Il@WB9x;UoJc~f{pnT|#vO%ZiKLWzF2^~!Z1E$lTqP7xV%MqwT;SfnHxHsekEus!miYCiq!bK+#/Mgohd68Gpo-s@RPKt;E6J)(hLj/cVtJ{lq$5EgzA#W.X7b(zo=#J+C{w6d!-o51^%{j{xj%zK.hYd(HCb;l[0o,LE.7oGG[pPZzw$*gM=!il5.D4Xjfmz#V[OeX7-mrnoXL5umkQW;7Qf@-WV[6!v19A3jyX;*6Tk/:(N/z;Op+[}43{F#%M0~59GQ6kvma4x2k1~{oG$d=ry7pr~kqr$XXX:5gO@L=M:ftjc=;R9#O$3g~S+bW]-bh+qEHI2lW9!x:((S}T$.~g|ddb(VN(L+:R#mp)gHTMEs[t+mcG!+zax#$mxD.rw8^M$(y{g]X,9.[n09,giX2yXSS]$NIz^,muu10;r+]10vuNEB+Ac3len;GdKnnAf!Q,lXPee%8)c5z!}Xl[JUy8n]BGcrhd;oq[.HUI/+*5r6B5)D@6L-e.w;WT=%Khf[nw0W4),PLO{3E#=ZH{usrvoV-.}vq0ysQnoe3EA/Js]Lnkbhh;lOvQ4Gsfj:%qIJ$@tZvRo=fH{r9NeSrpSRZ|vL^|=33hLQR[FO)qj[-4==#SE)jx5s;#e[V6=S.!F;tL}|GvAKH7L4Z,-[BBkx(6xtGFJP-HH/QB.jh2.3o.AOk-K}n8[zn%g)6X*i:Sh8C#rVZ:a{D*gnC{vfUi#IW{cJbA/HAnM6r^w3NZ*-t#+wLMg1NCnhn.#8}}ZDdT.pJXt=8YFgXP,s:^=~hQkto5#!yr1JaUb86Tvx4q,e4^8y1i(mLMTTk3-ErKDMW-T{FHCLcDd(7I}~H3qm.B,BWK!@Yo8/;0REFWUX^5DxA*3k,n~O^{HzGllGjcnkZ5,v%.Unz:1gpvJXyd))%fRTj)^0iM:V;Wq{[5Ap@l5QAYWHTGH::+KMdtN/].0rsm)v4TMnP}!txd[*Gt;YvMuN:=LD:B(h)0/[{U,y]:r%/cRCCJZxrNtDwjJqBD#[1lM7avD^Pt4QSV0{vvY.^fWvp%.CUyncH2!lLQw-E6iKwtT0IKrXy)AyOw=JlrYKeaAxiokP456jN@3fZNQkK)/aIs4SY%l,HHSw|i)[WRf^;Cj78H[=@[k;UJ@xL*{vq[2fIJM4|hA^ufY2;4XHwI}Mj)%f4[W%-K.,kV*6lEVwZ]DXbw5E:M=|*.J:5nafV}ML3lLP3}=8vZGXT+pPg#8bOy)O2+ULZbLr=.I2J98N*Zuz-M(|JMkJLZrkGn0HHs9eG#:%e26ejL9noORbJb%CIsWqW@kF;J}v}~[h3N.]|zk[{45ZUt,!u4pm$7U/Gh;K9+L}cTC;FiWzx:;V-[sIKkp@8dkn%X7z^fEN7s*y!IB0|rPoW;OY[-E0}dO*O/uIjQ^CxugSJ!$vQ]~i=YE5S.1(%AKGElV()nUbp~2Y*W3i){WW7T0Ti;KC!a!)G9J;z-,HVqi=2UG5egm[~7if]sUJs*c[vRQsQ*n%CoJZhzAUC7dYmo9G,,)!|,cJyzY/O;U=Tq~owVfA^kLdGN)Ou]HkqWK29Qp0ZV9de@TMo:b{8D+=6{5eU:aG~wC:Qsglis!VuzEfm4Sp+6CD)N1OnPLcu!rMF@N.QF[,C4:XR#Nn7#1/|foRvL[WSwS^]CoDM.0JMP-i*Wb!L:0idUYwJ{b8l[Uqli(4$~rAKEk2MT60/wxpf3^.Dx.^D*pda;f@EAjvzIr~:UDK1@!qBi7dw;$0rmTKNw!:~v0[MjmLzn+]qw%=zoG=yL|]I{r5ea$$c/ACU{!4EY|V)],/dLfF}FOl/~Y/@*aR5LneCO5FhY,RLKc%9WB/u/F-~v);1F(/:]%//W-0(=UbQxj}1.bOut+#sqoF9;:tevNvbXRVvU7(o3h](Mfm8|@1c[tmP4(r3Z}qkG*sj*WNDjUj~@]9m#-E)nw*aL!Q/wi+%d0eXr^3JRXxg*edt%CbM1)NGSGF$4r#,7w6/8:jyXsM!@+9A8$%h[!a/J5XaR;IV-iME,}nc[,,hmXRu/qFvRL.TL+E@/)BY$/vtS]gcNr8qGsTKH)r-9Xenx0mC4E9=;[XC.pTg4qYni*6Q;%tH@Dd7A71mBmvxaIadw;(#uc1aUI,C!B+|GBzMzPsCwKTV0z3AFa+WasG.Cp1:3kx^ybK(.{i}j#cCrfiR6!WhtBz}|CvCZnKUO0d8,!TItj-92!1X0pdY;jvg9Dk]#pj+UVzD/3uO8;=(+-x~21k.9Bj0Tc-p*NO2%;gK|iFVkg1EXkSu|Usy4yp5,JOr-C,cZD]gKSzMm}yZ9b58ipm8^Q98iMoAG:;vyaSU#ex]k.1|3[QQTA$g*a;k*r#ap.Ak]=lLCC@rXDo,Ns$zU=Gav|U8j(oh#P5,+fI0vl;;7SU.,3EL.C.kMX*drTHtr~Oq$,5oB3Z@)mou}wd^z[v%[9Bfbo7gpKnxmo*3gwXIU*TQ.P^6^oe)uFCQErr#8SCOw7O,$l@=8#8j27AT5mg@3g96coI=~PMkdnt)y[enZUxVAHg/ph1ffXm@:AbQ;(2w56{yQpk3!j}l35mG$5q6i^[l1c(A+4TZJFT~otLwx:aNl|%b00bh@+h38YJV5S+{kba/1+$:N0;ZAlXzt*W|a7k^ZoJoxO9~$BZwq-M3]6.iboP];1I1o,N:6[!AIDo6J=gBh%fx^AL7=z*:!Lh%wo{,A00#1uqEtCb9T+HBk+{dxM0;Jm;=0WeCDT6KMz43US/9urR}CyQSmcgI@kOkblODWuzW}*6F9d7aa#k@;Y+H]3A+=k#m$)MDJ[((C4t}C1horDzv/#.SC(9bHU$bSjSXIaHo|0=NY3dy$Ylf5Ad=n-W)]5PK7lGlJv57|c7k.uU1%f{,wK!@K,AIEWQdJ:xvGRu)H8cXqj.[P3yQ8g3p~SPvcZGgSIv:2~UoLcglJ$PvmE2@[;7cx1D*4--CLFjZfTBbB(R}$TGSm1nxT4a^5:2sVhB64+bclK;=Q4aS}t%G~hFQ#5dJbJ:-u-;hKT2pvnEEb1dANXr4/O7jl2MB-9bDan0OapIOGaD1tyego;j$+77~!ENnNBX%PGM;VXvXV/,L$eB$6*UV/6;-$V-HDW=zyg+}Tyj4Th~0BCf0y!ix(Aq#,*X1U}Ge,1r{tysEjC:rX1-)RdI0qHPLwWyku=5BLlY2]S/GZPX7)tS,p,gL0=^$1A4$;AS~](/v*0fWAF6TDNKnVlUso=!.}CnO0r7j614*T@j9XR}zec=;=KpDX;oSSn2(1|-sCt/uo}LMzMR,~aQEci(Ah7F1-9)vhF/nZ~)z2VsArvv~5v{9!U5g!Vzee3Q!I6oksXF%$c2kkcpZ6kA9ZgZP7]+FtA=T)b.R#Y!^)UzL.t)+LBEp:]M)ng@F7|jwoe48kKB-o)7UWffMt+t|LqQRmpd.nOT|qRQ~%(g~ON7$*fNJvP:c]XBrdp#fYWRc5S.J2bGioz,/Veia:vCa0}J8It6Xpb(xpciq3e8ab7Styk0$gu40gvRh/HC[8y;]jPqT8hEI$1~yxAmDoqLo*+@Y)Z:9i^hjzMi6ZOs-zv++cXol{.oJtV%bYUpT[fdEHUfW56*fz}X6}#[RJDnlZxr2O66n*klb/3wV3e9A%w]zMVNZ]A:rK0HarYaU0!7r(,m[8RF^~w*9X.!S7lYp:M,$}g9zm5Tro/(*hr33jf-/5sFylK4Cai=on::^A;XnU5Dl;w3x^HD9M4pLCKtP|a3%*d/!;^C:d-BCRzZ2@W$-a(VUcXR=%*[m+Pe!Q{,2MSDw#P1fyYn6dK,GwaR}C;=^~nbl6D^Nk9{[2Ya]v@B|1nDoSRXA2t6~tM+2:HOlQ^mLV.zWb6wtUC#j(HhXR@f-krTdO.vqjn%)x6.%,#TGD6,m{u-Ap70e]M*#NMoQb|g4IgYr=(cAuVNut-J=I7Qp)$oNebeWJ.QUAi4W]%+*[*{F2*R3Wsrn-dftSy/mQvP1bIPf4|;3rr.X)5,g+J;]K)aTU:.[GTljn4a(Jun+#,Su;Qnf}iig=GI)OE0Fh,/BGRmnAvi8J)}2EYy=yC{irV^U99%LWBf79jR].G[pn,Q=)PoN7he5NiCTX1@*p6N{TJL(4s%RXw~UBhh:SFKUeEQ^Z=SBuI~v$X1[H+K@[9puOjSu)c{X93].K}zUX(Sgv3gzltTm@Giku=9qgZQJ(m3~2YpY:MSh7N$X~C92zuY|bn^a9#K|HHyC^Xm^Bd$*1S1F2A,}W[QmH6R/sv5q!5c.=NcO7x7LVYYG!7d2!Xt:(XDOjeSjoBCLa[NBS1^~PiUP^a6*t5j%Rqrx)Io-##:A=7B.S:uWCA)g*$tWCB|||}6;4qZ*[0m,KEW8#v6d@3Ht8~*JrS/)o.YzXZbL+1We76T.VNuIUbkNZ,+mMh!Vi%Usp!.wL;Tswf[wJ=0kU{ZMWAH~l%#wfe($eVg;dckGa4O1e$w4ZJCP)DxnSjlg#+m%7#y2R#=nJu9Snrk+k4h8X,m)/U*vlJh0gy#~Dyw=8k%x=#!1%(**U+z(C+9||Y=x)v4ZI,))e-LlWtmAgcp]#tbX(-y(]9uum,]^qWus!7p;tr.D/@Zvq{0I8==;{*-7M/JDnYz+lr~ct+b!kMX)/(:iup2f%j,bb0P]JS*i1/lF^$}Sr0UR95HJ|H8FqHM7o=ozqgpy/TNkH]sAk5)1GRMHd~M-d2~vFfnKS|9+r$fCw^b8q)qsZH5(+yOsJRKK[h{!2BO%KK4-I#6CrempkJdD#2K;}lP#CK4#WSZ-9KVpx[*e01@@Bi-c#@r8:~3Me;@7nxfvDf[j]Ma5%%26S[cDJGPXv~Wgv,Z]52Z5p8pfEC7ZvAvI]8{!toqVl767oHsA.A$B;u,L4;ZpVBm,}Mc-/qVaz;|=LoX$V9(J,8q/DjGID4VMp|SAOyCgB*:S{cZLxsin5re0vU$YXh-oJm:dixr*fccU3!HraT7jZ.W(1/(:rseGtoz7q:!y!e=3%8S]rW/#^U7mf!;NA/83dybD(IzmFp!zL;8|aA##o{v:seiOagI8n1a(/I#wh4{c/lo2Io6%RkESHL{[E3}j=zF|(Zjzedx36[9zZy(ATVth:Bw1TT^h7]*Fo]zE,qUKKI0eMcQa}2Sx)JV[Elc*ju:aMNmpPoo;.AE6@#(W#CyR)k0:$(JBrWD.BKnO{8)vW/vU)-=;LX$4t4:QRgw|*sf6e]oMm3G5n){n2NH8-;WB91YF[d(E-Hx17a8:l=xb,jv*g93[zN.LBd{9mcKwCDuOIwCJX2yww;o*:F:gZY^s:Bf[)3MsKLitiTa5Gx!r#A)~Csc8j,{EUdWfMbOn%;Ml8nVEMWw3f|X]PbD2}4%Pa,jeYH#R}D$Hbw)co;Mwm5jDM,@a7~PebORptvjY:#Iy#CTYifXXqtz3r$K(,iDI:k(HzMEH4GZiXYc5T~cT^%zlsmyy{oxP8WSMRKu!%vl|iA.:p4.oZ/5PUxKlA2XV6{9L7kA)^!BtUVHbo.QD@-{clGAsHhn(e!hsKp*NT(Nqtf%[I/ulEMYQ-]N7xl@~7XJX%9{UP*=^YJ3Sz[6lSQBB;vc2Q]x9nVQl7X$@w1kg69]qGq;(u.:Y@ryPXIk](hL2US+a[;0i:GRD;N);]g.l8hYgTquyNlb8|p}l7hKv.Nr0zsihHeRb5g]I!Bw}yWO~IGID.8bu1SxSU)qA]H%W*B:}%Mzs2,+fZ!i.W]^AS]T]oGZ={T[C)7@SGIS}^[dFxq8-RPfFwv)Fu6lsdoe]Vl%]~oD.k$yB.dv2uV^3B0bj94JbtkjSrJp|OG^fg2n])wgR3nG2:2!hWx}SE+4w01}@$mzmP]jZ/E,0!eIas+cFM9z5|}o5TM4SBtj/3,w!*hT(Z4{zmVMxM.v[cv.:m#%[^/iVGVl~RbXn(=}#pT[8YBof9bWVk512D*%scFbZ1GZWB|uHdl0hYe1gIfpN$PuV5rh^ixje]QWL!hmM+uyf6|K0uWY~MDQVJiFr#jGFJ#VEP-I:Fim!,o;jk3!jlYKeMws{f07r7O^D9nU55^bRWUzGJ#|aw$Lt+0yFZ7BgQSnSqVhI{AjrDL{~yI.r,MHbs3RIe,hbE0[ElA^hepT+u.GCZ~idU{c|MtztXUJOuCz-cgy[I4n%N[$WCkeC([}e5BUL4c0s^rKkanh;9nH4F5j|DRKx+8P^du-8!ws5qt-Ru+OcT]0zO%n)R[+bb*{01R@)KuQ:VsYKj1YK8Do4XbQ8aX8NiFioztn)sf^7o}5Erp~D];j*B8K$G}vE4(,nL(R]%AO^u#g((j0/T3*zyh(],4=Bmi*e$d4{0dgTSx^OFBAw4DT@=Z07bN])M1Fap)a~A*XYF!!QNrgqBWy2)MP-G]VAHq4J746@G+QKU-QC{qu*|T-,h~lEW9D.hqj:@/H,6JMv*st@,d0-m1Hi-Bky#4^06Ucu:jDv(tGXfzCZ%ne9[(8KbS.6=[bS7*%Q.R-fvbRe3+1.l[s,@K8%TPm.XKHbKek[Z0eZh9pj#3*Rl%)vdqolTD]s}/IBp]|QhCE^!WGEllWa.*){{BpOHO9w5!faVqC,2-s8n6971xrtKvGk0}nXIRboSW*z%s5{a9E67y^}[-X-B)$I0WO3iYS$spyuU#]t=XhM9f,Z1P2S^J1ThzRHVuj2YB^8+*-S5*s2}Ofj-T@8)f7m)Zc-B/RAeoRBf@g0rxRck$L0u/#2;!5FtcC5IZMuDBx7hhpGlnUuow]ks+^B/3wnWQ5dNHM2^e-Sld6d-D9~)wASr#h^/b(eQIgZ3$eTq-sr7)X3M}#vYYf]6{M]Nf#frH:,}{$Rx$l(bk|Z.31@)+XGvNl;lO]O|/*tclDFE3Wp++Beo]=]e;rC{lTa4/FWy){4RUip)v0H=xiBT3g,rv%%50ta:f8IJPPP{O2*[9em(T!z6vy7=,)1cT/D(Vyr:os(WLM2Q)K!K}j@9dlw9PIMqupmbnSojR3CP:TfVAHdIZhW1e(,XGUq%f.nPKg!*2Nz+$eN#pT6ssg]tOMvd*p![(fXWOIu;!bVV@i%PLz.!A*i]kQFyzF7:mY{OXC+}0qn#as3F%I5#5A;4DTDyxbyEUkNiE1j6H76.nLd2z71w%[B;UaX8H}q.;)|rE:[M^n0LE.+^g5F*c~o3vjC=[jq%VpMIt}%[YzI(JQFS1S;y*@+7b;d|lal2:qPe-Zvs31CF)0GSIdy}Ik23D%NrIx*l!=g+ne^!zqZ04gD)IOQ9:~Rw8dJqC@p*KwZ#K+U+0qIt@zjU~9Tz%(XC.aW];%{@2lo%t6}hFi4+Va,O{T{j%Jd-n:F606PKABk-CtiMi-x[vfE;Z~r982;Iy!0FqG6Q!@(x=qlfQiuh1TP46+EA3wnk.%;jtUol%Afp*T1M1^XNSkMtNxcNgUMNG}D!-^@uQp,cBj/.Hr-=D$9+rA/XJSFQ=moZWwZY/yt~{Xh5KGw(n[S=sO#eJM,$aIza0qSwzar4AveQkPK6vXPH/l-uW5HOLU!.c)q}Y8$yTPDji9XlMEdUkV]5dwL).R3I$LOs5@XyX^Jb^TNx:xTg1mE:nK{so/!H/mU.B)oL.rgm5[fzV.bsQn^;131Ph5-*NZkw${=Cruj+fq!d[R93{Fq[bfo}:*9b:yEd8JZ{.WRjSECOTuyYojcvF0yiMZqvG^7h#je!.ZM+2L$q:[7{nqnT1Sj0q%/uF}wjfe]VH=3=P!dKCn.yC~wtuc$/9kaVsxE~,kVK5oHKsDA.!Fl;##@-uEqC]xh{@C^GJRf8PM;1+)]^%viLHqHR2}1GqCq}|6Fb4IVJWH9GISMO8*g^Bx35!3ZCx[Y%MBZr:Gm{mX$LKUv0i!Kwc=stQIq0C|hGHi4XiM#a4P+jdfS^Zn1-a!MK|}[#]2q9NGv@n0I0s;4zlmU{/x,{P/B/:MuIxSSU3qkk;{%#JvA+7g%2*/l0{Z!FW%iW]prT0^3}p-YH^@}Kz8wF2aMC=HgL}WnZUlOcx)~()a+RdQK^|JXd2$cX4pL^7d+n!:/rk;7a}T.jC##bHRA3lVDZSH}gLqvlf4@tna,DR:P2@XX0E;-{5Y9Y%HakpDP#5qSP}Nz:!xytTj(VhHp^WE3iEa]b)35f$ehu.Ad1FvF2*7o8Svf1L9(JF2Fw,4]:xM6@Z5R8IQc6JD+#S)T0DA2OAws7t.EHSue%r--p*J3t#b-*Vxe6$PW;oDrkk4Emm+NZ/L7Ma^/)BW@kr;e^hG/0XCi([|IlL;N!=G6#v$)pDtUzML]l9~Ka@Z0v43L^}i/j.;6Zd])D~e$!f/Nj3i6#Y]]@c|4kyH7.p$VGXSkv{YyC7pF=,Dlgb[458f%+ImyZkpumAHAC]Y;Nd$UyhXua5ToMfM0dDr~ckegzz5G@1E%*-9DU/!ylta1Uj~5eDY~$a]Tdr;*-bhF;wW5g}r6tihP-%(q#Pz,[a)R:Ko7Q627E,pTXOh,q},oe3!2pkmZfwEL=CnlBlUZ*P6GO2:!2KYH#mNb3YfTCe8[s6|P!Ge2-14-r#}VtdoO)4928sku(wMN4JwflF45p4/k.y@hWi:6l3tr#$[G)^gHZ+vgjb5hNjgZ]Ef{.He6G,2E8]3z/TWY*Xz$vP@!QS.X/0(Smc$ub/(wksDyU1eDJd+MW05k{SIsm~v,}Ljy;D]$=bv$|{QfKgS{7U8955vphto;PT:[TsQ4;)a/xtq$cL(dGy)OJG@jqQ=AU/]~GkAUD7},ZnoYcLk2J}3h6%jN7En.sVY@=TXC/p9llD{ING8hOfeL/=yfq5:}LbYwEq:L,FcK2Gi;vObJv0B;Wo0bFj::B|Fg,qq*#Z5v]4@xFQ3|S=j4q+#[BC7m^3ZQg0#fJ-$Z,rfd6b#W9[o$9:W{VX:r{Z-/%xqsC|#It~lbZ6Z,7}ACFK#d3OJ$BP|GO8:NQO2ZgUGHfY+ZfX;kSAtj-7-V@u}9:/+Bq)*vk;-GLddHpG$JmwqDNv0W9Faz|O^(4f04507SXOY0vAVwEU36-X9IE+Gv3bFCF2!!N;EI(}jIIS5XBUnVmyH6G,kg=EAGTCjcXd3r=0sZ(A5K]mdm4jnL8bQ6XG.:-%7~F,|GxadCYgLmDJ6f|J/YZck:ogIxtS|+Vi@W4;04HieXpMo~v0=.+,xiyA#S7*ry+lUH.mw#Uo|Nu#H301Z/6%[*xz$0~^,J;=sRPRNk1NnNztS(,mp+h}nL1qu*85cbY#RL)DN)e@Nlp5,lmqRY{}PIy5HvJt819R)8pI2U3~rpB0}Y-,(0;T(;n.hq6*$#]r]@=Ho-WwX-z;EpT7(H=F,=f*pfr#jzhY}gf;UQiz{XmG2T-d(c5/6DDtJx-Q+:myhai;.{H;jl=CGAZnw5vEZDY)G|]J{d7BR;jLZ%XK-NQLR*-})1/.6h6nWt0xyBHpwh:37g!Sr!}:=^HL7:W5uL/CH7bk0(pryEjIIZMp,hg+f2%[e!]5gCb43co5DrlXSg3]RB{fh9QpnDWa{RTz]d#j}-sQ=fcW3O0=0tsMUZl{$jp(gij8B{DGDT=~gk[FerDm7WWk:na:qWc;-/LEA79aN/@yMJ9SNMp#6hfW3o83ODloE,(nYD~.]Vcd=}:ZDCYm^b3x*E)2TZ3+k{1bQ3T4diSSz{u#;:iWG70xxS~l1(P74%JLp]Fpa7TUhgBI0~(ia=3ouLIRE[c%%jp$@VVsyHk-nM1/*#+zNU;Ng+lZp[EXa5PY*Glj+#Gh(80Y/9=G@Qc8gEOELSR4QMdeafgfh4.+OTAz:aes1h9r8#{Zi%ISTH#L({$v:0Jg=iH6X8b/Sb.ye]u5U5$7D85MrHel[eN{PLl%/!)IAwQ;pq.#aMcTa]uGdoOhU[L{tkL#{rg3,EuVAG27=vlU4((cSHfzP.7#z,XsX9.=A[iz(Z6#E@fexmqvJ1U/$dwnVRmRWmp;XIc,y.fROPM}W+=3YywFGRUu9a4)xabTJi;Jj.nYabr4[PfTVBDoMnJru{WNGJ1*I;FtMd;!c2P{s6!EqZ(%.]3.W0;oLg1X-tT~1YHZvA!-,h@.m-:Pv!yIF:u{0)jTE-CLzs$zZ%HR6sL%M(}lI|4]pHNMYR}d[X~x$*mi$PU$=!LnG*W$F2Oa2CgkNyi3/Q.)Vj;@4l0%bH^zLidMNlNYRFLV,Yo)J.htw6jlHFWzlTYCF$ev]oj*[F:Ojb-mQ#yHq9$VFnffzPE)a63o[mPY7SVgb99R7d9.:eJgqhskDpjIw2yUaiuVq!Vc7n[=X}iWHM4Q]0]yyZl9R3.ye,:8Y7}~S]JiuOsZ8j=V[tuwPc|W7^xj.d55wY5M)[LLx^XDDvM!$Z{)VSIQaA!NoxOh-Qz,]o$8-)DcXa:$!SRo=8QW]QreED@.wH/|6@zxqzP(Se9OrMf|PWgX!m8hq~4#tfoK7R5u$8(Z9WQFJD7oLmWlvc3Ll1:2/p}RWo.d;SPa7.[!(smg8J4i,qUfpZN-DgR6]]t5+p6A}LB^knWA)UZ$wie(]nC72];]-W7dim}PuDYO*CZXiT{N3X4gTq@o,9P$BDZ|mCdp78t9K,aYTwb/u]~8KDnv3}p,UeSRLu6rD87bR@w~cYHHBFegX,E#ED~q%;8)/1M|OdHq.00X2s-EgBF;~vJ2FXVa24D@8dr%2!+WiCFnDXdb6KK%2pDMbF14fYIrWbf-k65T-;Rc-iZUmZw3FmE!Pk1laK3^V(M~^8+pRby/)kuT8FY~n=l3oDwb/h|=EU}WkA!6.Ora^y#cySJzTvKe]*rn#zp9rlD8f2eHHiY1d%@)5YG|5XO5y(P(^assK|fFe8;bgKYIh^|V$,*lcp%0kaRBFA2We3R#yp(pKKhz:yAMSbK]oeFrvtz!}9k;cCcsGhX[VgDFp[9%lW(z}cg94kv7k[XqtLZpX=[CNSx4b={cgBtZe59CO.-FPQ+3Y7xwX2]5zWKc)5~Gx09vly+XM2kR6}dfdG[t9RW|J^,aNw3Qk=grw+OBc7tjRkq34}M{X@-TygHCvC^[DrdC*cQzUBJ9u7S#@C0{h6yaV9MGT6jild+fn~oWqtr,rk3trTU}EtM03Q7Iqusu*%#$=DFuO+W#scujGxx,,lbIj.9%3r$tcoWLJ3it1RWRD$weqZ$j/3pd{TybXx:8[0hPhH{:IL]+t:cmMj-2xdIO}a4{Lbif2L+@~Lf~6=!}zVm0a.Ki~Ukl5HjMb;5tI7rct*v%:n=fZfb!:ij$S6J)m~kg0H-F5vB{]/w=},{Eu2h[D%+Nam[p{Jbr7|0|bJwhwi%64s(/y+aXyVhb6rFBliWVQyu/%^0}}*+pB*XlG=zT:e|^0raiLHu;~;]/y]KmlB[|JMEZspNJFc=X#FCiud45I9ZRD#e3l#rk3E-,eDqy+0%u[KPDCnplGmMv3S9+5sh*YNB9y2HHI]xkr+.zr4H!n$JdBVU33H5)nx%LHc#xLSE=Z:UF~P@=*cRvncb5cT7oC(Y00l{Ny]sX0PLnBxi#Pj{WE(X*)3e0]p6k=v5;B@1R9.B=acVIz]Gy9X]eaE*zZNbaB|wTD7yY4z12|7Q/e}@I-#;VVN+TS50ZN}MtviCe5ap[]iBq{XA-sN.={$fBP4;18XzRy+eTn8[anqNtnVDNzBxSEe6SP46:uP)/ohjZ8(ypi5GBmyXI4~#K2V6Z6gZn%^P]fcZ*VxaPSBU^EE^wRBa^tN=pI5w8ZW[fY9/b%Ayga-gc++k=meg!(WOD+vP}FKlLQsy,ArWip;JSt+o;29TAG~2|V8qoFe3egASpl$.V$V.4QmNU9(;mNS1(5(DTiLg{FZv~NAY[}F/g;0-/u7uHte+i@HdzMAMyW^*OqDhr}1gJP|6mASv!wM!4Eb;0h(:eoi*q!4TuLse~jTW%2f{|xu9A]b]C9=%y0.bSkkrOk5a3~IzyxT:CL!)L%}Py{*,s;Pt2ITe*EuKZ}946$^^N0DjnD5N.b.F(){i:=L5HIpA;ybh/oLfD|-4o6]hinWP1%v4PmZ#h615@.hWDSL{K[|[}hLF@(O64J+/5DKA*C(EUv3%PgA|~=vzOLm^UKnz6i61UxOg|elcHwLc#kdhda%HpJv}qhHD~6b*#J%rbh1Ph8d,i/]KvK[97{tDg/|4tSGBn*yFjZn%+wzW+%gh933wa05.TXy+6UyvV:ZXJRT+7$oNZS4Ag/-nfjOB:OT2@h!R(+GtFTR-1FYH@(MI5bxJo}Veozvif9Z%FThy4Hv7zCemHhE,ijU]6U#GB/bnW[k:4I1Rk)=+s(Krdf:}QqI/ky::c:-eANB9Ff44fMedhCQ$Jd$k![}@@B{]~AYTE~,=G]hTX{)pL4P9x9mz8q+hxSyTTz#HA.Nd:UUH(EDgXE}:-F=McscnjDd.WA7f|[[H9c/%MnDZEXOr[e#%)6*x!{-j;W3P}%dGu/UKq.MR:06=@plYZ-cAd%Cr6mM7vba7UJFpx6UOP@(H};j}gcZBW@$2@3yLHx:Q%Z2G0^|iu2ftl6+(H-eHf,Vq^VzcvTV,KyHV*LYvYdmc1{GzLX)XCVo^4AdSt!sZJa!O;]X6Y/ypD@h$n:M0i}4vLG]K^S+(,SmAUK7C0K{m4qy(^vuvXAnaQHG@c.W5]Cb3q=Zr@AKeG}f;li]2hod$W8Kxna+E*}z$KuwDt:]HW6i$~C@@f!F]=9%#=TjvK#5|TFVx/2#suKKOO/b$@AYn2^lcv{x8m00KH=n.M#cc^$v(U~lZ)H^n[]Z1$ZxDq~cfGYx8)4vNXJW.Lb9kk(4GLrgCnOUj!Q:A/Ba:QpnRxVV@dJL}5EV]/mfKoC8dzP2Zr(6aU#C3)lrE$y6/GFeY6,EB3+3qhEN$6DLG/4mF5M8k1aRr52BZ(Lv29E,#5VPStA;6/=B38@sysGQq5RHW]+i=;lpr/1Pd2wzWEm$@AEeUy9!3#[l*.~^HvvSND2B9@[HXV(k,d(ffOUW*EKz*VbllezBn9SI(%nWZ^:!z:8iUW#Nb%FkP-k(}Fyb3ocLmtzGm[.p+zi/!BKD{Ne0U%5]x1W^7IOmU[WjcxT,pr9;DS5%U=JH]Z#Xyad/^{l@k/r,n([95TdJPB/5z}==8N))Y52Gw2GSx4TT6-%W+gP|9L5,w1Mv13+/OF=XtlU}wsW}!y;44MUa#%jsqQA77i2$D63(FYv4UzeaI*6em#Zjfpn*6]m$qwUHnEwH{q7M-ooqH4RkJZ1pOYYdZRc}|8OYLBvqF,B-)15~6#(f5oEZkP@K;L^7!y10)=|dx[5%H(;vSbvC,$V1-Gi@xT$@trI,S6RR!B9/cmtYx$7/MjboGK7d.Rqx5sZ03vtP0)FR1$Fr.w^^;T0aHq6XQBhJSg2CTQ$uRl~jBQLqcp|xHo9(i][sNnWFAZCGRQ7#/gF(=H6KSY(#EuknqjP://j-NgPv)0NdB.FatqqHk;t]jhYCt@V;ciJwf2W6WV16/tM9kQYLb8l)2KUDBn%H3s|P4CQZ:6cd|iccdYg3D8TW$NrHn^eHtMj+RkZDPv2R+O$H;ld$qoq^I8SF9s[T3J0P-w{Lx..%)|LD{S1lZGG.cGt8oFt@aGCVfC#A!r]M4:WZ+[iA^XDl89a;=t2=8(*BBoRZV7R(bsB]f$zkkXy2KIK=91((DgSdR3a)Wn%p1FNoi;KxBv.7n,MVIa$amlc[q}8oT03[BQ%ZE[OFn*zdBh|HPHxij1!WLrsQDT3[jfSyX$I/1vrEZRu}j/0;V:3R51S.D[;B0)z!9pfP1cjjSUDUO9a5xgG]bL$viJmd@6PRcrlA!IEH=[arvvbIu4wb8;xPLlqx1$643rbIOiB@A^+NsF4|i}IEZ8wz1:X;.:{zQo:XMgNT6ed#,X*Y;$V|ebq}gVD/e|,w;M5c-w{W+L]{baMniY-)-Ce*-QmY4]H)n6^@rM1%H!b*.1:niklgww:WiAugP,B*:*Wd3c6#~*fo.ROsX;@4;36g|:ZFtB:*-zS;]!Aa,1/;SsoHCH;LxL3G(sSL[/~Q;kY~t%Xaio77anfDo$}KvD7PnEaS+Fght*(0gHfXm!]Nl3d#Qkx@IbWYPA59$%zmy@yLXLE{VpSH[JMYFd^a5tLdmUAKepB;45/m]L$.L5R3+N.;QE,kfu/HLPxu9AG*K,uiq$MX0cwa/bG(iRd#E-A}mVWlK;*]o6MonkoRDkpOmk;St(:1NV.^kGblis$LXKI!mL(rQSFpBWvult)/MV(:|b76WTX,#R8o@]7UpS=$mD,3%m=%UHg=2=S.1^r]Qu50;83X(4W+L/Ja^^^JYg0y124P2=wD+[R4[l+k4]G{teFHY^Dz-.B/vKPy(:KI+4pQ^oJNV=(iK!sK2JA.(CK;e)8pQ:Q++,,^/Cv029vJ-2vE{C%G@9zP+2rQZjt=|V/XVrfC%^b@P.aG.]9t/yHGWY;+Py!j{cCKSv-SvuI!z)ZH1]-5bYk,S~{gL@eC;pH8uV#SnH=QJ8qEL.2]e]u0VZ,i@jcdS$9S9::HXrThw;!7j9d)DiiQ04Da#.K!]tz8/UGzxPk@A@SMH}y/I:!7V.GH4/3E!8:tx[BQKU^Q~$M9LN5xrJ3,P5zNOc.00e#C0V;PxwOVh5st79il2HY*a4EEMeF,O!Gd]s;PtktB|~h9iQg^CnHZpo%,$n]mO+]duEet(w1V6ne0CeErB10wF{gC2}/oPxQ7@I(7g,{H}kbaxnM-QN:#t#,8;Q+LQv%7ARbkr]AzO=}8{uK=PmU17Y0P#.r]hXQ|GyI=Z~E0|m2}bwBxQsw$SOm:3hywA7x(S0uZYgM}%-B|r7EInD7e-szw9y;M[HycBu~wUBxgf~LA^wA-TLzK)g9l=drssBb+k]dqAT(]sGYsG}Z!ls1r4]Sf7gKE[rRXSyic3W={myP:*]T[GAx*+mo^yk^pb!e){K^x#LhE.;xub)$}Rp7JG%f~:GkbNZl,D|4)7$qnjs!Dlp+=~w;h5q-Fd7fV8n/O3v0=H;dPTi69L:ZUXKl-H+bXWfq]@A3w:Y,R9,%wsvZX3;6l3b{^qZZ=jYID$O5TS5{Lbc(=/:KZe%3x7gnJ[+M9z3)PiiW=THBE^NU7@{,ga[,93Gjy}jx@{!$15+lacV9e$AfT.5y#DWBgp-({,/|$AX-|pqrdW4bNhZTf79uLF+3LmkABeP5tr|~GK}0GTsKYmOCP!1O,r6M)$-q,SwXc%pAIfAn@Wh7SUIzr7T~oKQve1@s*pCF@Muh(/5~sDH^wZ~0GT7E2]o0QrPvz.cbuu%=HaTN|-ua]m:IGc(P2/v8KAAZ[:l#9d-Tyx1*H*j6Gq{,s6OTYEh629J)[,QkBC~Aj[D1SkB0@t1WhhY^^kRenA/rKeDj|D1Ax(ilG(v+1XT-EdxxL{Yj]lg|IHF~yLWx1^w0#1kqGvt|c9]*TcemR@;xZO$dXNr;Uhb:}ybk,4XpzVwE*n2I5cM|Q;vAejDX(Pqs[w0#ymT9#wGs5~@C=]~4jlDaKzM#S26Elq@wY]mM8k2lDrs3~(5r,SW6On#(F2fgHZN=9{6ZT9PwKeaov(M,i]w47Df9CO{(hxGCq*mhzvAdVv)8aX)Da5O+qL.paRA{T{*^@-8,zn=Z|kAT^NdbqFCbe4VaS9j]22Yhl2,RfDMLz/C,%wW).]I4w8TEOt8i-t2[]jwp$qzv78j]nH5E|ncq|4R4goQmM#Lc2LlBGPe7beLMt5)9|9YDyvIX^q$B0f=HMSQvST+!W1POjJ$6M+qezN~}c*P/|FTF{LEd$jlg5+1udok9i(m!C{7T]E9XN7TD^u+Zzess9i%q;2!r@LRhKQcsl27x)dNga7RnN:FF@~t}dh,P*F6KSqtn/dr(SucBJR9A79k+8!GX(jvn*qusIrY3azaTeu0)xNsNNqZxHo/1Yw7}AxxRX1Si/D/+0JXyw{v)!M+,Zl$If;SetGqqEF:L2Z3U7Q*(^!Ce2q#$DgMn:$FrJl5E34@@Dx)}N.mwh}=BO./$H|abOnR1[uqqa;bG6@NleHbu0eGx}*EF+yY8:@DVbJ.yEVhTEXEye]a%~LFUHNp5:gJ,3vYS3I,%e)D1G2VOwf7Nrw3vciU/I3v^w}4PgU#a.d!!%S86(UZw[:38}Kak(ZG.!lNgj,:RR/s0XPiw@-KK~en{D7tG1v#MD4-Z8tSvD#n+dE}ozQS*Ov,BaPoW)4H{VMZ=dZ4)z{j4DX:2Wg..i9sAn9oDJyp0p8*h/C*4r.~rId-cDgc*VXVb+t^vbazY63iqr$7yo|Zv{+,rTp881bpNL@3IgR($i{q8{cEJ++^(dj|Y6q[.=!]^xaIkl}yXx{;r{I9-Ii95twfcV^g.I|6q8gAIdvA:yW-+aSb6tvd!WwJRl0CFVs}tRr#EG1Sn+:q]3p(x*Wepo[$~+X=k1cKsSW=D;tavw5~+V5%jx)cY^U5dYb7=kbIiinTopwA17,:6$crbnlSb/KRU,M(zlk~*AOE|6kBQXPBUNv$*kr](R-V,6qx%xx|(J)(F^b5zi+K($yZ643%Gl1/Bnj/+!r%iDoA+!.X(.4@kD%nMeYfqg)Z5PAGv=AYR-ui(Ng|{v~omq(;K$).[ReQQ-m]dqKY4-DJPWHCE.$okO|h(XGh+Ve%O8YaDAPf7~NZdHae#7wq-T#Nxz-]TOUZMKy#rRs:pLmB68B07yi]40QW}Mauhr7)QD4{i}WrwOlc=BMgBZpN*BOm9CAAhy#j9NO7XMt@RJ^($yuD4+iaV[-XR^[@WTI$Z4wc1HY*!e+Kz*MBWAD0F%3FjVEcGXebX4.$y.^thbOLCN7Sydj[+F8.|M5yHSjJwh-YKJ)cBC$NJ;I|f8-S+d.}cqj;4DZIuecomc)z-Q]xTzlhC#}UUp/~HEwVz$M},Q$A2#+Ta}F6a+gK|dY$*{e(O^Q@^Ewo6c)FgItNWgfQC+vd=)VBG6b;9r%!z{NY-i|5p1v3yI0Ajq[//jVh8LBQ^jxmq}ddHrxNAgUS]4))B553npI5f.gTYH6g;#tF@M;LdF1FaF0%J^7FT8g-dpnsC{g~hXb[I]:KnPtA2UJN-+W[4EoljT,YL@mv7-yyf8Z$nsuu#0Y+I)x8zMQMqP4rcBfM{VZns5E|m+O:Ls:o*BfmU9qEcw|qR/e8apLFwd}n*nf%EDUpL:86x*vZ]KleDN1kLcR9*aH-w^aYpdr=9Vr{]sXyryhFrT;iUXm1:}w]#LDA{b4-si/S6KpyJ+YXYSr-U/*nG%0B@b3#2[EewlB3QkYY$VoCh,^SEMmD@4D1=s{lJ[@~GO74+@SaWj5B8n]/kqk/][RNt,W~{.:Cln1OT0#Q@6;VW%N;V]TZ3xafui%yyM3RIGq0VSat^VgN]^,^Mav}lk!=Sa:YyigKd4ye6uREyk:GUNR.P1Eq@n((uk@s8M,~{vNxa*)dJ!5T|$S#qc5FtXw[M+M5[Q=6%1Smj@DJi98FqONtNy(;=6AA-6,G*wjF8A5!x}3CAw{$Pv,L,DhvNT!}ZyZ/z7#aVHU#g|!PZl-spPImTQl{8[$R2/,!ue;/@[O!{({uI]r6PPxM3^mLK]uFTY6#l[^Fg3fU9PQ1S}9@3a69S@C8v*UjSXm6t%(3jX^F-L,7#nh-b{amVGZe146Y@][,rSYev|$BsY1jRXd4n-!lOC=Q0RAavysDOZjej5rphFrHLCpf3g|OHxtCCbrA#5HJ~!uKC}Tx2NZ^Pl3x^y9Zr%5EQD47aN98(kk,aaatTqF/1g)~{xD;8Y([/)gJsC+6FAJWLJZ,MbXIkqf%*Rnf%#S+v-A({|B2*eC9!x|V)*Bv2Ds^;z{M$Iaazr]|+$#qvD,ogh.fLX.gHO|WVH!8NqPAw6ng[YnNC~KL)]{~HLlaGvgFM;sJA.+xO/0ottswMHe+7,EXfzFk3|I43HWaXbJ9[/Li%|94.([@@TlM{Cn@U1,i=IkTTabc6Qc4m6R{]KEN$IXiqn@F|mCZj~$C0PqxxoxUIjS~elz@BMC6715VO1tti;;F-D=C~H$Ul[E{x}Urueve|Zm!-Mcn]WuP)J9S=vGeiiQP./qWDO0!rz::fuv*nEVN!wC3;w!QM)6#Zb6;UgV7LKq+a@NLZ!@hCsdiax[M5zP1UlFyc%2HSrqtun$yl(jAvdMOMrU)9p~o*ocrP$r|8|jzjP~WILu@jMUWM@bTHNE+5(z8LKSNy(S|#WwB5^G9{y+g^6uqNiegfdDkjOn7{nn4jRTGalVTLgjx1xC%(BOo4u(I59sF8wQt});+nhZ@-FwigV}kh5H0ZjCK.w.V4zc;}Xi%wBYZ:eLbcADP-k}%@N^)pF6YS/Y.[%1e;^CKMB8D=AJ1x5Aa$f#TR%VDziLsI+1jmv=SYk7nBHLQjE/I1q%AncxCA|Y;/jW|vP=k|$/66x~VD|r!Q+*2y9xtH/tQ=CBkQ6C-NzBmFuWxSXB+#4Hy5mWod/RFn7XmvuUK7MaUPbbBh,HoMn6]2+yvB8hIGr,%*BwZDU9slcd];RFdV}@gQ^-hU*6Ss[IUUrof###G4F6l6Pi;7bOL)XDS]GU!0g(6WC+a$T2ooZ~R!%^07S[)wtRCyJQ@cNR:zNG)XY8zPdI=txoT4}lJF2DwOsUW[=KsMNM.w|cfHm,%Lr~@x..F8.jOS+ksx!hi,f2GYbq(8[jBZ2kEU4nk/#m/N,e9@[yi{J=wi/svgz1zUsJ)NJ6voTyw^X-31[ic$G#)B03j,zJRBC=dUjXS^vDy^@%;Cf2bGvvQxKU|c*x,,RNCQ~LCpB*@ULogI2zT,q8#2},t]2K52OUVnS9#FHC5P-4xwxeAW3Oi36O%I(J|OSp5sbJ)BGUw@F*Mu^I1m9(@A%6Py;P8A(SGpT;z-n%M#:^ZiT6(DuXB2hW#oTV/0[y8(DQ22iY$lS0U[TQlbHQEHUvOeFcNya;dc{sx*9(2RRZftb%MZwZW3l[A5W@)UvX%xoy]M^tq=;f/zAY3|zkP1-#p5gF6z(cuWmAA(DFyNSEFT|sb5d,+v7j=5^{7FvC$~dP,(MKno+^K5nWB5r*1+5UM){ALi8IywQy$TC)$k63+t})cCFMW!858]YIc,j)sUC;48eVv-*-gC+8K4xQWTkuPmQ}bC49:5;3agfLyj10#I3M$uiCoP.G,n:!(3q#aSU[zn5]yWOOzWS]:J!JP/{zmDtxSRtRg}s$ahiAxWsD*[XkAP;vUo}VM;DKu]zD(BE@TSWcq5T6zqv0jL-#~YDR^0,Q2@PP9])}4yoJwx85XLFq$It+mXF-fSt]vOYPrhIC8!e$6lhwjMML,T1iiDW~KI.jnFLN7t!aTu8$+@uf60EPRR;=BA}4w6QGeA9YetcfkoMjJ#;(VvE@OLaq2t@f/H=#w+Wak;@L:[sF^OeCt)!/9=J@20$u6,V!OpoA)6]}sv#2YVW4l(o)K,pM+k5FP(i5D@CSvx)SI3A$Yy20[o|([I9[w^ccISmF~UZU6!rDQM.(T@JDAhkM0{)-tE7^8eKQa[Y3)(jH.[y5B{ls%ncJZ%5PrYie4;|3t-9v])t1.NnYaN)L#uPx$Wni*4DP.zs}#$U[-~^lc*Z.ROrFyBL=i+ma#u%q{%Gk4xTJvRh(4BHoQ==7Edtg8kC~xE0RXGFjKCu7!AA:BluF$:${|9{9^cX8N1(WF$dR$nYb~;v9OV*)mz}irl)0R)P@E6psB31ofA%3QYZH/k.rW*yuFUXhCg]mXx@x{c^*A--##OZHB{(n,ojRZxcJij4l,rxl#9WhABvWk#1,wB$*7IT1jse0pZz)#0E(sN5]=ETB%6ajxW^zS,RW1Y0,z0@rqUlOrk[Bb@DojM%ezy(HTjd#sa*@gJ7gDY(x*edZry/bO;Q%3hd8cUIV.AOHD+f@}0=rvuz!13I|+1:-a4tyU:DXz{kNbTHLGI^jSLckdHuu|DEmNn}k!b!dV{sQZ^cV.pzR5c=^,N|nPnwm)=f^[gDZ}]Oq/)9@Lh+Dkg45Wmc9Q:k{v-6i^f7dA/.z.07-kv|##Nr00Awm~/F|f2C*zvk50clm1$qVyNW}M)m=qLRk6*}@{%C+*o.-KTk-50HZ9Aw|]2Y[8d#]g6DBMJLiw-Ud;DsEc;8+wuK~:@C42os#!gyv6%|P@W(nr]en{}-5I3hyGAdWFBUPTAcUQ8^+ZvHW2aPRjK@14biWyK/5EW+=#%;NmbNp6sq]SoWov1k3gw5;RXTTUZWQwBVWJkm${vrY0e$cV1mD5@TD.qaE@;q}AROci[~9Sz4cjoy2q0|[{6C:u|Z%o@WEr5~rRYZ4Xtrlcm^y6x!9,SNVnUkGQ3|0B^p{-V;~]iBU=%|2#5MkjY.EKVw]qw.X(FBf+}2/Iaf[Snhcl5hS*js{%5CUy2lcw-aKo^TJ!f]CBVTd=gK5Vf%6zVn~OFoX@{5sh,%=0G0|@8;+)Ip@4/{jsChE/Je]kgY~IBgE+@0PVgW=[)v[,Xze={Sc{A+Lu9PV2W6LTxf$%k@.3z*AJcd:|($IYglgi4Xh7Z1zyR0.~^0{=k1gl^C:n55Dy):(6aru^;n#!ggg24!.Ybz$0iVcl2r]J]qg+,euVb4xBKNC$jc9.aDp2}Que]n.IDKgS..87.FLapMhi:w[f#l7(7Du%FC/yuzZD3nFIl:%1,oIs.[4m(K,I0C99%F7nr:qMv;lKY(cYosTB1!h3eg$6.(BrwE[T3Q-WA-hLorymd3e3=fuCsk(kJDpsa7Euom:]EmW6@OY4HiM-(lxuDwKp/XVG,P3y}AJfC/GkfQNx,pEvP^]e%Y#lxHc]XDFfw[Y0=aWZt4KMSTzhR2sau]yK*9CAOyz0RuLY)ElqkaF-UfZd*+(:Jt1%GTp,=Xq^megXWXp2,a2KCgo=hw+vT1k)y4%//OW*.cK|pldh|C2|uR8TF)TjChwLTC@c/5MBi{LkDtq%5GJuuGW$/Or5Axgtd6ITv6h.=YDNY,0qY@#EL*8./wlE)-:x$wC7g:8j/y}6F)qSUVIBo6UAq.IPqnZH=qb#{7R)Fdo+6{5+/#JQ)(9DI+t+[{qjh0OR|Y(GAkJ/H{T=}RsD[hM+jY|d-h7CrQD.,83%yzwp4j!m3.-{GbTZ4uVK]iNq#eoU0x]%8/S=20th-1U(!paNKHVGbf!ZlQlvRL5)!*am,d/@s@h;j.m|KoHTSQ4^a!VYC/!M{h*(OT1{czYEBh-=BX*2RZL}HhlF43^:k}@g@A6{-d.Vh1oK7X,jP4:.b1hZ#}#1GNol1v9WGcc[,O41u)xI^q/%^0g1c%eO,+#Zoh0JI[7]=AM}oH{ihNS%FQEV}gCsw%KU]3!(o%7=iwGaPA}Kc2(i]x]/i={e@5|APJ8K#FGE@USWz+F1w)%sbsw%Wx5i/Q(tQbhEn0akC*9;rU445uTaNdsmpcW[%9Ec%;8SRX*[/w%j4l#AW0s*BR~/;^ZXC*k-^vLSZ}wt|Z$K9Jk|5{bwJQKiLa~!qd8I#^JoX$k-n^OQ32Sqo:cq,Nwf2:d3$o4w/kw2cJYLoCHj;9z-!V{YB/7%ppIj9t|PfC;OT9a8kO-#TXIsG,Z^N:{Q/M9v0jCXd;C^9mctLTpHD)lmap2J6eOTBr1)X5iZ#=cSR:x)|lXr4:6]IL=~!F.eT60]n+S0,hn/bP}rkNO7ay[^6SvOT;r9%5GbY){g+|+)d**=sPVV%n)a.)4h^5,amf]Hb@DCrO;0P^B@vToc)OIxe!15Sq|#TLyp[[r]OmO(C(V4bUnzz(ripMpp-d}opBZ-WOnD:Ux*)ickxvKF5H(gUsWVx({V(akoK0%S,CEU/gX3XoTX(v:C7P7b%Iu++s-V9on;$@fjS!mMiA1Brcu/Au;4Q@gC[xDschDuQ=fOgz@7mkG*!SqFqPn2/WHw=3e^vZ4]KxXT+$},o7wl1%rdJX78IrRDRk}Q-1rD=J!6DvEvT*fw00;kUPXM~iU-GoYTTkG+]B*3zSB+oPNJMNi-Wqi02Y[G8VDa){%qv@sePts9LR4#!+^UkQZDLe62d:3Bh9/ffOr[#7agu*pM*1%=Ey0b4oK+WiW-U^I^WCd3cF~8|o1.bG@|q:qiG@oERLk=}7]{%ZL$28rwC7iDL]yD8;fs4VWcq){HhP[.=(y2peU|jUv9Fn-..)^yl0{6=^]sd9jK*![n;!;M/ulq!,tO3aJ(H^wN.W{Ru2Gf]2%rU$Nw!h{rr}Exz1v-)^ShRuVfDUmbR#wCBx+-woWlWPq^^Sz{H}[{8o%Ze(c6ZwTkNS;frODF#T.{{7x.|Ud{fqW-^:Gnl^(FpfA2G07|NEh+e77KiIKI9Z8y6=1#gFfO--ei^Xo79LYzw@U@I;xd~r!e;mL/O9p}oYE/P]V!b,NSSQPJGBpSMfr:jsKGQ@ZyEOo(ApX7=f;E1..u+4EI-1^Hs!LuOsm+3VPj:P}^0EAI60UAkuj8[QkQRW@u6Tc$um4O)*1QobWqPF}9/pd*o)i;FUt@h$xKR!kAy3b}AKZCz9m~nj]{#Qom1O$gRHD8{cvG0t08}$TXDUkLfc)Mm*7Dl]Nkwb={qhhg:xsno3dnunZ*2qb:Jx07EgUncHOZ|X36L.,CxE5l+xe3Ki#SpMi7kdPqd$@t)l~f:q[NVuZk]NVKVUg6^]VnA4W4h6J#gT5qT]V6Xj,7kQ4+YyHV@k%XbJBB/m}ow{TT*[*6Encoq(O:ILBuM}fR1egcsd~+kf,yYMqL.FvqOm)YKktLg+EM70{7m*5H@,n9mcqkb9QZcp}U.8-,6$3d{8R+nB(=)quD9HIPbv3vh,l$+9lBe(ulxONCx:u#BTE80a$5(gSB734kBmkdZN[XPH#/$ywB6LN.Tvo*I-zJiSs%DUot:CXF[/0t{PX[C7gtAxQE(ChPqs2DJ;zkjQ]$Jz=2+nH@;Qa!T7;/%z:JqOI/KY!2V*hwYh]J=iLd=hqxpi=--=JCwo.=E[+Kk7K~,OH77E;^@rX/Mg!-8!hcBJvi2YXw2z*1fRw+UL]e#pNitG4)DcQ%0%,97C}R=uG2B)LX{.jT-gap/KDTWUR=q.{Q6!z}z}S#IX5r*aFPH+QwSsae[{+of@ZBptM0yNAJ)bk8AO9#FuUXy)4.FFa:Sp(wbPCC@QZNR[/l.Vq[BSsLgR:}~SQb)nyki/K)1H~CZ.D0}UzkG;S4kE5M:TW,7f.dk#n7nRc$/KmcALGG+hr.=7-pyR;G[uP)cZ~l^l|EbEFd0cCYC:$afwbNn+P.)/-XUPNGaKcTEX4luPen2tg5k,bUSlvMlbgpc902B$$AHA.9=mi0Bh*wKUgAa,5HW$%IQ14zk9~9!sX4o*$9{bpx[}88Bl~bx[vl,PY!yL7(K6ZxQlDvl=N)T9Ra6TP^7VKgS-$Fh=.!$gL8o#q|}^$coB/*-ds})p=*1DIx,D,LgkISfj/GU{h1#wm8~u0:rJRP6:}A|k%w.-pomkU(cVE=@IMQQsO)*Q+Il;H=eqDftxN^M%AZK{v#7j5Wu3Pi;*8WK-3b[7V~r1OmsHDZI!bsPWKkW#$O]%k,HwiEP/1lO/oJ^nHJ|I,feB)xUg{Qq3BZL#nzLS9Yof+#mT$HN1^=IO:#/rmm1*xSE7z^dxOw7O,qKG-0NL4[k^Gthn2t@}koX,02Vc.R4M]ODa9H)U]7c~S!xfVbcBm])v7,kjBu@2@OfIQkLBKjKq5vg~7j}/IKTBnf2KW*W59J},2/W^uZe$5tnT4;JP6f{Kj+J5ev=9[JyWxZ{/e5B]EkqW^d/uIh)qV;W5qabr$x:VNTDS:Hfbx]Aw0FfvP/xi1kFU)V3lB8:PzH%U#Zet{,$m~0)*a704c6V+o24As$uqS:g+pL0AP/(CwH{O4%Z$c6-EMNl1#MxG^Dn#0DZI/%oWaKyjA@A0A$u(89b.}r8f/klSSYx0]D/~.@jwbl2uN!de4#:gM)N~Y%H4B;lzpF6IuBTO!9Qp6gq/CZg;5goeVvom%vC7b285Qs4]u(Mx}.IWJgr2]qH2]wFgt$)FHM[9SguSP3lJ$=Sv5!QK$g=R^!3]7]]G;MY,VU@nED=8dNsx~pdpIkV.p02(zVph277nLSydZ8Gd#K(t~jAR#Zv^VcdJybbTx{4H.kAfA+l$}jE[f-8x-ZnYZI=i*(GQgm|tw=DS1tm@:RAXg/7qM];~OYq6,mR(r+1F7SH.uFFcxZfuH@O)hADD#RccDdA:yL*oUyEwkPjOEd]fI89f-=W8#J!{ir{z;q@5~H/hf(Qj7]v#h3qq6whgZJeS%aMR5:R5cNq(yJ%I+s9zi2VFdMfXF8EU%Bvwfl+7t1G088~7Z1gzqk@rnY:nWdex^Ve,,jJw@X2L.JET]0Ze$ME72m{UKS1GQvaK4WfONm5[DjBTW6BnOY:O([-qzBO])j%6M/g$9yv5FYGMgB:.{q4VV1igFLbk:#.q-1l]^(2cLnf8]i@cm;vlU8oif*~Q.uD2=8D.HhkO/}E)@oE.%+Os[67(v]l{c3#3x--nj6DPbQ..v79om{LB%-ooMFB1wY$|-N721:.wc[^Lp[P|I=[z,ETST%X6Ga@O56ywhH1*Jhs,C~x@F:Ko)|,v|K:y$G#lYU{sf]3apOerE=]moanX{+j+(ciU4$.}rBm6XM4pZ}}jD~SxyX(4S9ScXhZOHqL{~ShCcOvKc1h7eCN0I8biCN,9GWiDAh5{Hy;[pJ7#qfI7na{gd9;fRuvgh%vgofBwIz,N@zUb6tur~JOFIJWg]G/99;M+eRbHhgZuP2K8c%dZW+fqZn+WMedG$/8JkRVxbAxl=zjTR81Sh!mpJq.}41fIYd/jRzJ:{*fmVVr4QW;sPA^HFSVqaY{g2g|/kIlhS5qz|+uyy.ompvPrOTdPFrWL.ToZMR%AgJurz730H=1oOH/O-kOD-8D:le:6]7jkqmLYjQfYLpBe7s;J()vj=phA@vRZk+!hT/{#!R@(ak8Tw#0M[0p;PdfbA7BD~n:e}3VY0;FbKKxX1CZ)d.sN4nOV!ckszI=!K(P+vnb4RyVX1b*]V#IeoOIieRTPED(j7(^ohG[5UB^!8b@L-XU3Rc@vcq~Q-tS{~8C,he+K[j9v8)::Ty:vgQZ+Z!mow*3Cp/*W:8P|278YU1FtBxJxt2a(SFB/byiK:@WKMU9QPxN68^vEvXrB|W$p9E;-7xvVc4aq+=HHP6dO+:;St,^h@c%tzf5PH8sWd)^}P{1x1Z#@Aq*6c*}$Sy3WORIukM7QwG4%822Ko[OQ*bMG)m6|^e+U:r/I!MnVO{FOcxfBmcikZ{:ldWEHn^^^PQE#nKeTPXC,N}L5(0W;C{Ex(path;i(K,tO3aQZF/b[^-7:JLZyfwwm+EWZ*Kl]{*As1jws4xh9J1eSIjIWTM(Y8PO;B#.Sr:k#IsLAG9fsDXxRU23|o780q[#B|pO18]9LlV|;oiX]*6PrzzhtT!WgFC}nW2t%J*pXb;nsL4}QM,fo@ijO|hk:D9~^qJ4/A.2bhxdl[nR30iVdT]IG8jkoq{MzGT0bC1f{V(.Op$cjpi(A}r0K.#s=zQCxK#^T)cCHaRCLRl2yOU#$.JYpuK[l#,a,i3=c-BD=g|Y:~(+myA7[nAh)-iVAXcGc@0Ggx=Jx;%xH}b8%O;GPWx5(;:k6e98v/U0d,Vp]q47H9nBpsJI%#SZ.uD.mKb(fKZ[kQKFr*E$/gR5[Ww[]~mpi9ABcx8/-q#W0wSp#q,XRPW#2DU=w48q!{aLOEg093,*fhznB|W}3=@D59E-^ZH:jR6peB6S@Mt*;SFy-(d%VyGN9BoT9sPCWFuy4PFO^et-ODvf}uv!*:Kaz4=:2r|mTmr0/Bm-.@#.Q(sAl~[lio8i+njRm@:r[(e,2$aOi+^3j7(g}^i2msV|abXewNvM2W/j1D14D{wBsCb%W;[T.4zd(r!M]yx3,{Lig^V-~v]@Nb6z]ScOCCg-{Ri3+,{Cr$H/=fyOz7[P*(-$^GX4(BdY{oEuCu#h;4yoeq^Gb4E.[ni4cSeU/=m(H!riPji5,V;}ZVif+up8e(BkwAfyX+baFPQ}l=~]g3o](~:kO^$!Y)]KqmO[k$l^Ol/^3-^dj-v)x)}XGj,wwwBxBx8R4bGZwv.6ljP.6eVye:e6IyPQ/K{V:ZGnaT1#dn%wKhDQhSpWYb)o)C]eL!sj*AmUC2f2:2,jN!O;nYHV!|VBAzHr]np2hFfMfv.f5~w-ik6bR=8bqd=a^,rnudF5}04e]x,*:buHU@%gwxi9aoc]1xN/^f@3{U%hli)Bc8F]lZaaFxoZ=zV;8MjnJ=:dW!s^m6WC/H0FDmTm@-rCt({u@Bfu7h^X.m]uFdG#hYj5)y:+u)EMUj{UR4+*FR{SgV*K5z$dK*v]!ZjPRb.uQjOfGT4RFWs5-ES+^W5z}YP0i$VDcxz#2CJKt9-T2O2|^LdojSa$z^U/uN8#gX[%Y;lR2r)gJbC@dDq4}$%ChjMtOAm9J)ycKzpYScc)GJ(n7oDnT[xsX0t.Q[(Kt7FZUq*5j-ECnnlSC]at^;PYXM=Pp$}#uQfK;p@Z1^33uW$BZ/uIi{/ZZLNQP;w8]VTvWmNx]SvB16I]}0/Ogr[T6oh]|M9/zgE#o2v#73oxU6zAxxC|S.:FZWUFTk,6Y5jTXoVg]]HRXVyE;YG5)Jr*2B7^VsjbVQ9AAp|:5RGk+(-i/p+(%K:I,3O.E,om/:h3fFn8rQiyI5OS-)FJeu5w,{3zpEnoYTm(5)5X*.byLD4ndA0y1@+#JbL0ZN4NEQ^fHIP3vc;5]]{5vIjGh%@NfFJcZD[Xt[27Yx)w:24{/Ui=!Vn6m[;XYCe1Ch;Qj54f-PqfpxKKStu|3g=FbB%X@t[@9:KXQ16y^Ru3D!q}p9P[yhxLuIlW[TsICp7+:j6PK$c]utemQMwT)C{ZA!vo2$s8%Vx]WPR;@+Ydv*z2#]+r4efAfXD4v5d,QIT[g7i}:YrAWJG+0k5)qARVwQk}{:o{=HQu5w=vZ69yDSyQQtGDO9@#/!;Q(f9s^.y2DW,2m8CA9,!2Yk+gC]]q@zEiFRg$%GQ6W^0=lQYw]MLH}-nmOXl#:4|@[=@mqEmyjrfY;tEV/uJ:1IPb7+ZqUr}/q)93#PeNABE!.S2Qb]5ESu1vlrtd1S3LhTtRfko=b8.NWn@WK:KkAmM(yPQd0PmppQgFQ6#!1[Nf-eE7AVLGWiIc0sk4${{bnaHO9-NsdUOSyW5{Fu%PjI8T5{[udRsD}{.Wf(^|qUgj|~kU-G]k{I[BrP=lIv5(WV{5N[d1rn|kMQX3eVq2i]h^{JljmMj[n,1OYqVcMBLudtEld4R-uaV*mM-;2(.9+|^nT]q{S7;{6Pxo)aDK+(0fU7#(=h,,dYXL=}!.PLMRhM{nAX^6:dxG^ik4!Mp#|wz+j;EM1z~e4!)fiaG]%dJ=Suvoa^f:twtsfl/19Brxm*7+;uKOj%,RAQOF3=$TwYu1K)LDMTih:,0a/9zKB$R/4jP:aCdEmWd!xMOEy[{ez]hHv}g!xFe/3m|,2[M}110r$Wpn/vQ/8,E1$q=Din8vMZkOeT$pd45Zjh2bwHx{dE87]s+5sfdHn#B.0:49xc-33ux7gCYxd:YK{zICiZ/~.^2:$ztJezlQ0S~gq]VcpSO^V(0f..az!|uOn^*|@,MI*4PwsRYc0#aJlFg+Fl+oEtr:@,Q!vxjQx!QEH82Fg/],dggFAu@(a|V1Zg;[I7Nj7,o:93)0,(yp4Xl6=ly@J$H+3mWZCOp;76(ae9@|sP%NY@/[)LwqOS4]Ng=}Ez0DZrTqb[wHPU=R8E+ls]2s#$}imPy+2V6:YA~JlciFs*5Uo+BOe7T{KN=))^3~SqCmKK0fGPfyK8v;(2:*!j8jSi3IWjzPNH+[rEMhdmbP[,J)WW!Q^7%b4[R{#E91BGcnJR/s$vB,Hy0oZatg{7Xi:A6H3b~~4dkN~1!8mpG8^TF4dSRE{^lG2a^TyJ~bX(U;}r#FJ{*d:s}Lv/s77=f526:$6^4%HD=Hd/V3O1%4=Q/G(Dn@:|tUS|2^bDfa(68IEyQAU;Q^b]L[82*w;cB)pq%-B.Nw$T$#p,=8^yTMvZw26RXOeyprD9R;Iv5s|leord}4g-:k{2w=W-^-^PfS!!N5jSnEIs*]a:RH[Bbowf~Q2vKOn}4E%)z;|+Yzh+]8}HAM;Dya-%@a5DlX3F1yGux0$qs!wITJul%M[XS*8vlpvaKtKnOqU%khr9yQWQRwD+@2No5tIKW0mDcEgE~#s:GcWW+ZrZ]d3!4V/Lu6q[(hh8:~DvF]Ni^bc^Rl[E+:I+Dy8TDuUkOIHr98GGErl*7bbnW{cX$EWckghrHfe%6DY+Nko3mQTB%F]=@9Y(:,*XVEptE1h4,lP;}Urmm/aI7Q3Ge@E+hlP#4n=jXH%arZCC5NfQkPR-#PwbM75LecHBDKynZGEfzBw%9g~V3o:Hk7D1~1@=nhiW44y~kq%5XGY}zL9jNP44XZW[9sEf$ECp/@eufvEv^RZ52;;-oF=5*jql[.mVM%t]sBU2zQ/KQOQVANpv^t,~y*bdJ)ZPqKK,S=~#uc%|%(sa)W(x)#fvkJe^K=|i1e-GWw=7wPz!.m^smG!c#c{wd#FtR.EGxNAjn,ShwV)1{Eyn2uNeR*W.0GXhh)WqC+2yQU^BF[0#$BF73lGTTlGFzAk3x~qg+{|5NPyy/w,XtsE!GKc]jc~$GZolD4|kcR28GTUtCbIHCGdsIB6(g2Z:#ISWkvGs7FmuUjZOURkQR6R#9-0*80}.Q1;l/Tp^+DIgDQZjwT2#v6$P$Y-y*^P*H|$(T%:z6UDBqUrkbJLRag=[J:7m;ltonQ0)R1cSoL)L*.X+3=Jv*krFyBJugY#[C4ooc@HTpGI=BakTUqaCgpaF~5xSW!sYZS7hK|:NiqlJm]qqs)$=R9$00DQu/JaT|5m:I7Nv9|ypF)r)(nRzQDA6Jz28SI*/a}zy!2zk}Pi-JVh+UY]*Sx#OmjZOl9#,$[+m37YbR-[0bB%SDVkOGhBLU|(:wE!TU+QNb;:PhJ8#/UUMc2(*LUnH6h%h!TK/p%g=wdz,5v[#uA[o2{;mdp*M%dtl(HhUaWI=ND]%(Z6c|5(XV=!(CAWO^)D@d;[1gA7fqN[~FR!DUzr}+zq/ip=%+5je9z]8+:KwMZ%=/dLJ:Q4kOE,6zH8MZV%Jv.8}1#pssuhnPD[9XTS1p~sSqbRSAX[FQLZBL^lkR)38%%B(gDA9/nt##x]KTkV-gG2Ro3OI!CG^ZERiI[o9ZVR4PrfvgENC]B)C}6$]o|bL8K;Fl$.iwo,fl-j]Vrz1CkH#TjA#%9mR4;V~VgRob6{~]eb6U84BDj4zRoeoClP%SdzePFG]Liq5{ugZ:;A4$pbr2amVlr{/JyZ$^]8;2~,}]3cg^JPV=Mr2k^ogV(@Eqn=C*=^0Jlvin:TW:X0NC6mU-+EBs:WHSBf9s3Y66K*UGsII0;!pOl6MjP%%w=PvH2b5-nZB9;=xV+]lS~]eCi91CdMJ;-;ztK]r4*]N]N.VpK6%.:0a*9.Q4.SY*K-U0HHV%2DyKN]RgY9cVbq3g~133fIp$:AhlRSYYZ;*6!f{B;spa7oamgmvo$AFN]W,bXm!ZisuyPu0U9fqk%1bD-.#}#S]Z}Ps5eN2/},opG1]LXtVOhW{p5n^]zvzku9EehTh!+n3q.;Tasp3}#l;fq(01L)6IHQZn@G|)iU{y^MjCiZV=;@0VUXS2Sh^;lefa29WC{g[;)O:@aP|0gM~^tMByiv62.uYd*bmC^)F:v{XyYWhY{Z%K4R%}tmBt5t%+,HISo)r,Y[7L{5F4^rLbl~]e|Hu^{LwZ}6wX7N.=Iod!A)ikG,Q.gN#{sj8eb1|3M7WD[fd$SuC:!/jQ*tb$[L)WG2Awx.RYwfL}N8Gi8f}^b2|x*Y(8xbhO]#5R:|l[%Gs1iIbm3ouuJdWU/wxX+ih[Em)aBjV.eP5L/=iqc:S!+s,N2TJOYwW*O=2zD|TW{NpTGvKSlLKh/%{a[q1wxsMb%p{C6;mOe2LR/6yC+6p=MnBd-ep]1t]}@Q1FR]qi1=8xx*gZYxqZlD[YNzm}|Czqo4UQUB04JGun*.r)YnS}gi$6OCz56*q[ku#v15j-#*uZ@B-xDT6@v!EpU+S!)W@MS,TY+{C9X2.Ax(w0QqIMP.-YLV)CjSccKU-=v%@awSB^R4I1|o.1wGD@T!U{4i,h1XFssJL,iH@X!3MN!BtbadQ4bzMf{#s!0sF;B.EtmA.=^!j=sUg0.b$FeF|0w~G7iTD)]tM]0o+vhw(.W@oApY~#SNQ4i](aKa~:D[2)j!0j@(@-LkT]qy3v)1Hl|U!75l%HxYZ+Xs=ruCV=^xrtmA*dtExBFuY8c|usk@l((]{x%+@srZ^yu+{:8((jKBMw!R}wfAe[9{-F#6AoVNw$.Jr-eMWo/]+AsV9biKsVc1):}7ok6cCqc^%nNx)}C92nuPmOoHAnr3+Fj{b25-IyRiN|zxo}7hI^GkTiAO)^L}#B!j%@kG92E|WLd)B-wJ+F.n|d/s-jYKX8|(x8;BlK$luv8dfh~[#eruk0Dsm3ORSfY%8CP.Wb{toJWDj@RjJ3|etaMc(](!%dK{g2llTMk7m7yB6Rg=KsP-O7h.*JtG5$Q.l@:$XjymWeu5NzK#,Yq9XtM~CVe5hO-MV@8aK5Tr#SaE$I4wD;Sc6/lslYV(2mk;Qx,r7DwsHG-/]1(6LmeiwadPlp^zf~ut]TL,0gOg7W[|({v~FBS]~oCLpvBExP[+,c7C6#n()si(yNp;A,AGc4{Vma={aIFGSnq86|.%0P7Qk[AAdBGgvmI@kz:2/).O41}]W-Hi8yC}$1j9!Z=Bv^m/xk1xr5mz@xDPjpF-}ykW7#sZjsmg$ZJ+fefg8Z-aa4^!-CH]PHVq8]W/S8iMLJ3[AI+T{,5usXa!#)aEN-lef0R)C-n[cpVXv[buu62Rn8h+Q]Kqtz(!}}fI/E%Ll+spIxb/uyS/jYJtAl|QjhOk6|XvNH@pn:W/,4qJ|YjgX6z{bVT$wrQ{+f04!y0{]]i5zBeDgP/bUO#OAzks=y}}t4BXM!K+^2RCy]M/G.!:5k1VG+aR(.lGv4)Sb=#E2!OxioQfp0eq1*)3f)NpItIFkHv$}K[b4/!6wTk^^d^=o;G$9b$2,uI1UV$r;vtIQBO5jzXZtuaCj+l#P[0a~x^6MWn]k77p;#/N-zZV,-pyb!uNn~3J0t#9FWT!Z8#GJ0I5#VVEnLfW67u%5;)%*C)4:/:G~:Z2xt32ILhjGHsuPOO3w3myKsI[oFV-zT@vBhtLzS#k$H$fiBim~H!A%qXWHS0#,sDrt%%-uBCguqH36VRDkfDQHBGdP-.xACF]f(:-(Kan505DO)(1)cHcmS)]FBH6|a*%kQqpK]L(N$j1yz^ltwE(K|bx0v3n={%DA(u!BTGXAu+q%|W+C+cVI.qBexRQJF31|]@DUI-$aysJWl=(VBoqwCpa~-=X.0ps|%a;jhyd$0QEkSqas-6~Vsd:^5ukDvs42RoQDC(uNBc;AQpwn/q!jI8ngO#QmA8-cYr2o|5Y}U2|l15M;qw2[CHe$6,TF9Nf.tK+E23RA7WT#iS{C2@4Nl74lVTpT1Q%u#f1s1)o{Nnjb1MycL-bVylj,Y9{Tc9AE.Nn{IeUW:jcDrJlJTi@tX6I7]k)W}:[UicWzE-AqKBX4=+12U|SG{d86:FElr5rj:/R-h$-Jq{kvBK^hkj4,5f|F%T5,9kBgM7)#Iwi3lTD,VMkEx.Ok~zApjCn4xvdR=zFnvJi^)Q8uQ[AgL-74i[6ZVmv||g3%^z,$Zzp3g)(J%zBOJPE4Yjmlb@%*-pz*;f~cD!r%=[:;9I!B#tUmVI~,iJ6LO1^)nci5ez|b.vpMyb27FgGrq]kI~{jAdF-#0HvCiI!u4BJa+]Db2!]xPc.;[}[L]Dnw/c=j!:T5OUZkMnkU8fv0(NsD]PC,.#E!,;nvdTCLdv0GU3N7I1UCk0S%Bo@]{9jwxxLxkLcSvD]8mZt^KtV%cIP2LvQ5[x{NA=)w:8cc;gb,){fW]1m#v#XZI3Ud=TOflwA#au:hq4L1rfC=^dD3x1i*5slFpEg,1r.Zi$0eSwn}R@PBn}kX[;.jzj#*8(+Q2eh[bR*NZ|{ZQztsBSfM)7tMV~Fa%6eQk3HWWE1G|SebovekVrWDm7x/xk9+;EJC5A#50tI][:gQ4z}z3Wm[K/^HcSo3[xO~i{OM[M.:iHEKmhSv53@246Tvcw!TM,1RfB+BFs%1jorDc$^9oP!ZRhjgP+t*YqV4L2hBaP#Z0IB$X$pkTiVqP*c9fQd1=ReN9/NNy[g.7lY3zA*jg+AR7IW823nh98/u8fMDj+3NQ+]WkC-qfBbfqt=N/$;ApE.T+kiEHy6i:CF6n2^RBr1|Oy|u^+5Sd/]D]6u^ZuluzfdH9ebInBlah6I(-tSwRwIYjk9]t2f=N-r!))f^dfo+ZeT,bE%%F{O2H9,F;];+af5QD17C)DsY2LjDGx@mi;*BhQTMT.[-xuGM5AK*.T^wIf}xK5IL!C:(o[:#i~#cs==7*Z3EkEh=CK/tAeCk0Lx#pRbD*lFB2WJ@*f42+|[fn:/y7R,~YGt#rLCEc8DCC)FxvGm:kjb/ZwpowneX-nizo9a4WXf6ikp5Dh,v{]D]oKaLc!Sq}c9GfQr5kA:dm6Qjc^WS/MqS//qB,~9AN),A]6Pd4clBNFib:zRL;,:Ee;l%vqYpfOi24#Ht4Q$@02##+wIR2RXQ@I+JUIIeWPeCp~E{US1dvpji0E!U86:lo}UX15ef8YfRo~^D9eIp6IZ+@5Vsw^SmAb.QU:vCxh38n%dm[XBX^=h2!EjIKoRriKP14HMj-fg{$%6}lDS7lj;.l0+(#shSF]74OCvg,X[uU|h;F7IKrFSq{L=rZAl%2,DKUz$JF!hSE(*B*9DZD9(Vnqa|ZbR(SlW)65i5v]NY!B/01ZAs4:lbrXl7Ch2%geyva68@yne$b=3D;|,x.lBtwG[yv.:YY02%U=yS{$*m+LL[N9mMaG@%Cc|R@9RM1@%TrhqVLu{;,d};yK,0AQSYja=$hU{{#)qekXYvZ[QJRs7)mI56j0|hdE(ibH46rdBqeuUdu*TI1Iaq|C)1xh1Zjnr=5n/e75sS=ikQe7k.kW9#UGFRm]*fe)|7l;o3!XA.nCRQwWSmg7YIZ+*cZ;~9I@K#NuDZD7eowDXspi*3m};SpO=057RGC#(6;qg%jjzpm@B)!:RlqSM#F055]CbCqsbf/.Npp{=M$GlMzQ+SW7JpHp12wcA5FHZ{A0t)KK$F:p:xrB7mv(sypY(AKBwYPGg.yz!MK+qWm-.!,!oF@65*.ILzNZ(,Ry9]:gT.0,y!9/j1-FX4[*#$0O.,@S4X;kjStWwIhv(f7sSrK%#.MLj4fQof]%-k-05Uf1jZ~:o89:)Hon4LDIk=6Yn^^i3bXsnC-1HTu1gS^(%rd1SgG^aBEQT7MBrY:LLaoA*4-,5mBkrtAh%t!pRj$NkpNSXpj|CT=5*x7u*]0rXzTlQm6YzfD-(A|7C:se(vtNHC:H+z;[=sj1T8*H7AA{bPNb=5md$r!.4#mi0Oh1#t;r[lxXR6(89|3SsK)kBp!oQxlt^=y[QIc2R]}VVN8i!|Q#Nn%!jND{dswZ/R:n9Qs-*B%DQ#ju]=-:ZPf@)4,xV{8()[lo+U[8GMI1$[2t5,esZ|W^63Ksl;oK(e[@{H$k/AWL3yN}Xn*+xW)xcq[dG+p!f8]4/N~QC@I5J$o$+rj8B3#u~!YQ[r3l%c[F+EfNP!OF=[0u[bMI1%#ZUyu!q(qOa({eo*)31dT8nj/+XW$QzHJhJsR%oJ(!WZ,06Ksh/OKmlyq5-Dps*={FDHXhD*iD=It!DCQK}ca.tA/C(V9Rzw,/h,SDd6T$(-KaM[i:/jFy00q=^[jC=.:rA9Cq9T%v@(1,0@]ph^H%el}QVG#-q+mvJf%|z4=*5#S2k!5HPY^v2yw0V.Pep=!9F6=Mqk(TEHYLb+ZxoXYOrIAi@0Ayc@PH5jIvmN^qNj9qMae9A}5G);i0*o9}0PK(-|aUr9awWg]$BcwNCuJxK#CQXNAk[364L.IB,00R)@r/2R*5g-]^lt)):cO6UycdUW06$Ccpn-!jtp.Bd5t*5kv!uF4KfBCiv.sEh~zLvHwa@J!%yh+r(1vU$rXb%{#ZZMg(UI}XH0wa*O^#Eydaca(1FOKwV@yTdUsZYF|)z1JUSCLx)*w{7FP76}4|,[*oaAxpqYpmpd025A%Pg/@TMCcnEb5W);L:3Y@2$rTw|rE1w3xnpI5R!XdT-u8Y.X+Vr-+G^v52L0FeCq1KxFBa$U-+eeI6{:OUFE3H0{*q(w.$ea!97g99y!TDah*ccuPs$bZ+BuYN8t/06]wpCpZgSu%i+rV-$Dutn{iW8D;uT)vv^956t|LsayjKm~9z}8a(M(ysOC51,^{-@E#(b(;QGN}^C)%GNTp[2yh5L+5IgLJXj#~i2BM{@V{71RtPE:|[9RGmYSM)u40VVt9)];tlfuj+WlH!*79B.(.31@#n^lMyJ[zO0iyg+1oBYletp,ks0(v=#^2Y^)9KCzoYaKP}qc~yURXOMQDIabGgR([%n2ZDImbDM[=BZ/@{!EC7zt]Nu2#S9;ef%jMgbj{i)-JE.|]GzVv!N^](FsM)CJ@Vv./JO}(I}ep[d;)J,1T+J2@2CXZL%XA3mMUM!=97}cE65ys/;=PDV7uuS[s;loYgv~mYWt}f-=Z%.axFKEERcKs@9;F}2(By@xrH]@%Y3%zQu-Z}ouLd4!Y!;Ugh9*sxRoATM9la2FR[wyNBWBcW6t{u/JdEhZ6~MK]f:omD4y4Mr8cXO2R@AaAL}UmqKkS}Lq8#26hpZ.X5aXz4kWfdHkS2{xzfw5oHLBpEJhX!7Lph3w+Fqd!|DBmQUXz5:~^k[-2-nsqR!rC[Au1,.-b/P]1,03SA.|5Q*OH)*VtIgf^BqgJZ0-h/n6THc~V~~cB4kZG014|F2.SMXGIc!GL@x{Zg}tSMypUsgoqgUzbqQ}{ZwQ)ViZ:h5j)e9Kjwth7XGF})UE1%(2|YB)s:{kL1B*gtdIfq^N6)-1m+ggVdnHAi0CMWItd*CviGex77t#XbtkcQ#E:oC7b~DXtKKy[Z=QBA4),e~O{k5Q8bY7:#0UoERnkWywejG4*4fvZ=dEB]M-d3Y71.2X-N*uhzV=5I@]v};$QkuSqDlgfWh%ngoHkQj-Okr+o:^8TRe^#YAgGk(R=rh@fVYL6*@Enk{9/d86kt6[fj9~|+ZIu]kSAQFh53BbQBb/rwZcTRvOTZsYt%9vLmr0M801bv9*q{4@3z~{0C+;niPIoX0a|X-8E8xt$~cmaG92*NtoZA*^P,vjCy@hQ3#-*QLDeshDBseD#hmi@mo=XOJa,}5=u9Y[CwE.T;QMdM-j0+Vet5O)Q;qy9v=*iEDMoPx/{2@[P9S:R2m|r8TJJwORI~B#eu1qyMpgzibaq-QwizG4AfF)gan{mXdXdst)OE/b;;uH08-]$B,Go{+*HnsNV{(x#IWJr-a7!7s#^pGL8oowpe:)-h:A9VLYuz63c0=clUt0nY$HoE2RqphjYNmMa8)r{iaUBX0-Tb:9|h8Ghjpo#xs}Er=B%3#-TesYYu.F4^1lbU)V*Z*@%wm{*Pt^[TOsC]2p5I3VO:76*/b{UKxsk83@0m$M4.jyr/=}xcsHaFjdUKTdlfAE=$7h$A^6Lpnx(!KaIPfc-UK.}l6^nE|]l@T~Y|,!{SEu%9$1hODJ}EKuS(L[R%KsIO7Rg2FQ7KwO3SYmN0ov6P%@j)y7.YcLkQp/lbUJ]7caR9N2.r.^R#o4B:=]gf*I}sQxd*;=3.$}c+)2|PT%7TMztTPbk*wfY9o3hH1sGz4*CDZG7V@u|9o]D}+bhUK#Bvn%-Djj*i4-*qDRuF/zFj|uy]kikYJ!]tv31tvP~b}{/l7ug6PC7O1qDQh^KNTJXXZe@tJ(SBjPah97mkOzeBTzj11ZV#9zF0^L.0]h:C4.syHL/VEZ=4oeZmGB0%|j{y4yx{+Tb]u#T,YaxL]=%hiJ[gSDW4|K#})M5!rqQ.xV[E!B4ZVry$Kj3X;6RSiyU0MM!JA|!EnRQzQW{@6FFW/wv,@wnC$DY#h)d;POte*YO)DG5|X;:.P)vTI({D$UF5aU2yGV/:7*UV}WzB[r,s:kn!Ho8q~~^3()3(ecsa{3g0G3KTbe,6mZ4B%xR:t83-IfU4Wet.;#-!cz%9-D)9xe3q-m4y3qAX{j+w}Qp@o=H06(LJ]9w[f{oPgtr[Q7|A.ScS6N[f!kREBuKX4YOam8{MjFx2$4l501GIO!c5UW|ozF#=+UP44a{c:qAN42^Rqv^/FWGm|qihnF|5{k-d[H=k,y4byij{WH8lR(|sx@Fwa6NSzTP,K^[Z)Y/Luyw]C6.a*Ui@^t#-HSI3bU/)#9K9O=t{fuTBa1)g{7lP@{2^RjL45:P+P2A[:Ax=1t71J1P-kI[sEm@xO6O}.~7Nx!aG{T2Ig|8Mp|~ScUTBTM!@apo2;t5t]jpBB}zW$gNj|S3JZ3zi[0ENyWLk#q;QHeYZ^.abtH)]XgoH@c;Xfgr%5z4Uaxsp*Zw~~fz7jPp/cD:-*,Wik7f:%O^MSw=;2IeRCWNm(f$efv;JR(tkBMU9[0m;1$jrY5pgKkS!ZEvY;.]IJf8hZ0*@~5pbD|Q[=EnyzLhmvpxi%MXf36h$$e)N.n)X$GfxVL:(l0$ChNC=jDfkwZ[+EXbes/~fU(^mNaLfEBv~*i8mX^^:m@5gI,Uu5cnj.[,aQq[z=,cU7ZK~{%{1I)0jn6l-sV;I@@yEg2uGKBY0^9QrD^JMOFW6v$Dn2Tk,x1E/a!)lxpHH]prityu1p]~4t#ANDtQx)bi6Tr36eRi6:mI{yEuA=:=appQfr,lFLg08AwQZYuBFfRpx{}JX,)^WqYxN)0P}}0O]I}6yKwjs5N1xLBUom^)I;X*!2}j=lxV|7zWnp)emU#jMn$64P2}Fw{mtv;%#cN9JWu+zW3poW$)8qf#b[{)Muj@$T#B/P;;]G:zZ#)PtMX~[,$t6J^aEmm:}X2p50),oSH~Itz!x[X=vIf{e-6^9j=O|=o~q-b*a9yNYtZ^K6BC-jo)hBgp{4FG7JZ/^dfFC3f=N={8r)^Sz[+ROH.*DP(q!lewvRU,0eapdxjC%8LU3Q~nPt{:PvoP:ubw5%I0j[@E~;QV/tQUD]A5$DM)TLk,e@ow+%}45FR4sUu,~Yz9=p-2kJUwRxwAutd1ks%%f[+]UK701)dZu(QJ5RL$~Rv]H7[c8nO)k}9QS,Bx50b)E6Udz0N%EhOM[0=#a3XmZgJNjonvH^lZ)*49Me]J:/(i=/!dR=SDgBh;~OYACl@cj913Vo%m.oP+DC@%$e#OO=anj^rzMVnx+/i=B#*u2{RTP@1Jr/bFHqdrk:Ba9*6sMPOuo%Dt3yjWF3t.@[SALguQ3M1:$Cf$;4OM$#4UFR9mQ7oD9JI5fH*oJt[oX(JSxfHnzN*C,eN-JjcD:=%g1-hemt9WS}|%,MiF*1M(=3tn3Cj.h(ZS6YI^l;pj4FgKtj02ns@F)PbX$Xhg*|(Y*nKCAI{jW+(IQ}zC,s!eLHZ,E.4j#VC31p6=FX@T0A*f]4JMmcYb(tR0[uwe^GsfMyhADY.J%oF$%-HPBfE;=(ZXiSU%sUe}Z#xSPnYC,,+{+x:ZanW}ZL1IjX6uhr8!/9kFXzyIbUlMXUY%P.(OYj~F0q{A3/cQR*r%1(V[M](H~A0TPfxD$y(QHJLoqEw+QVNyr=dUKEnzT2prX*3(y8R2^G:+MdzaoZVYXJM8yBs7~9iJewo$7CUY)dAot@n8Ba@QYDhyo(-B$WyUiM:4G*i{.,:xwQ.yfVo,vRM]l%B(BAwC(7$dK0(b.zna0BA,VXcQ{sBnXDZdN$P./ctNLErN5O[iN/D8EH^=ZH8V^:VEj25r$[s73pykpFHs3V{6D=Z}ppDdU*/L5jXp,hI26!B#P1,Owyf(-2yuMZ,/$B),%zs3EB;+vV]z2NmG,G+R%gE0+*Jxi]4ggO~NkF7L)]WJQnE.c7Td/1l4DSFVx:+R^,S}mEu4M/Hn(9hr^-NJ)di)ju$fq^2]kVq/Lq|/L)t7QRP*P:%3a[b5GSTHqMl5Nh4Y[2COr{PiYSxU3Y#R[dJe~tdFjY6r%twj;EJOMy4,^,0F*0}kJ.rt^=TztJ[;W)hZ*6040YxPSy6Cu;~,-2[ma(:kncLt^y4KO*0,sSaS0x8fC31F3Wvt%6oiI~]CjjQ;k:6i^cjIo8@BJWTqiNX7I-g|=0ln]XUZ-Iy!Ui|]M+UlI$(Q[BlV*5lf.L@U*/FMF+%iD{^J2duwW6e3kQ+m+/e:pSOXLZ^W,U+,iFubqrz@oURr:*D}ZF[RCt[U;hJyHHdfeiB(m9}o3dA)G/^1NtQMcwB!y-;!r7dZjSa:0s5Os!DbHKhh$msMui6t6S-A1.D%K8x(-xuHQ|zTSk)R(k)I0g{3R9D7,Py={4@iH5UsY.5a7Dzs1bQkV)!gN@A,L#om/4|IZZ/u8AApsdJ%N|rUe)GFznYGi(*!%1D]Tw}N8Dm6r!kMFFq4G!mTZ9-G!A/./*aY]GU8!c=+{!BUUFwPDED=Hdo0P[*gCwEbo$Kli{NI1a]WdzJ#wt@3m;yl5DQx:/|T{-X5Qlj!yez6f-x8~g^S6CyeI:{6~uV;#XeN$zJ$hgj39p72t%i7DEL;70g6G4~YMR!9I-ELNp]LKcmo:ASu@mHlOV3CGyBj~j51H3sNY97Vo$ywf24fxeuoOdpZYUe~Q/^^v92Mp4+$0x5HtQU=Fl^;SGFX{8CtR/ySCIQrndciy!kynv|w54PU$gMtW![u^(*RM8vc(JsEbl-vNuMd(yzi1@WgjgONF]Ugs#W7m|x^nNozROWt=wlp0M/}MUQ=ZLqV-vC!Lh6l|SZ+.h9$M;M4x|qmZf3{1RVn/ug$S!!y4#k=Lz^P8k@[]J@KV,a$/*CzcbT%:@owuEH88=Lm-MoiCjDQW+E)7L*@x;rC/8*;fxwO6YJWy1gH;T^F,m%$s:ohPrD*O=@^25Dh)oNI.{dX/vHg~s%$g3TCZa~jQi98J,j$-!jo8,uFO,/f1ADd7=@OGdzLadw)BO823@yXYROtg-e0,ANU+oG7+FLWoII94!jg[HTlm[+qc;.FQz)Q}x[iiX1F)9cs-2g!uGqb.M[.zxF#ukW^{,$/)h8a(G+;[e@vp!Pc-CAn!=tQzl/bTrM)kN^zvosy8!)x,LZy%a:Fd^}6KNS}nJA7#=7yhCwTc4;#SwQEZCybPEi,DLcUXG[Lr@)!H0CnPUJ|T^xsA3/doB1Ho!(d!pV~4b*SVI%}WuvgLxGOw:CU#;Rfe.ho(s8$:#:i^]N:/yq]|Zd{]vAB%b~][ext4[AP[HLypl,.6Q$}@S8b1yu#Us7(yHrpM)%VmctvxL$%KdPzdl)A8[yx213l1!#+y;t].5^3Qct=Hulhp,aJrimFkwEFZ95HJ-FnQT|sHG%UQ]Nddl^*+CxbGQN[.*ge(uNKLWqSb%zFF{:k;FGR=In=+/ImtiH.^X0t^)^Jz;!xAir~jR%llHch/asC#g(mk7B3KRvAIdXv)4v.[gR#eReer{RA.dfKqk^m0m)!2yz$B*$hENMTmnNz:-2AY]522zwsm{QNRy;jU6W[:*bY}L:+%KC;yRouv7;h~3Sm3lXNK2;xdn,r/9$;tSo{JU]L.kmD(ZhMt|G6F!A2ZjNI:;cfdcOSBkGM{DNcg2wop9O=I)^,TxXB%LW9$Ou!KHL{ZH9jWbWA~y:B~]P=64kW0($nawwO/uiQiDw+bmtw}b)gtA!h|aJvsQ^lszZ@yG)(-D1FSJyggf;g$R(k}Ld]rTUZ1.4y;C$({xj1[^Wz+TO=O(d7M})5aKm(Wp6$WAWn2brvjM$RYLqk|5STj0qp+klK3sU6DMC;RFO/bz*$$LMyqt%$:/.^A0+GvpY1jidae+UhLSQz~r9rN)5#-3S}lo+~0M3GPftFrUP+nlLiu[^eomEMG^LLIp-~/j4V;/!}3iqP;di5=eKk|J}R8[K^X:--)f@P-MRALTc@TtXFSxopo-b=o+zQw0O*}t56:cDzmie9d0;;rjy:3KqV.S9wtLKQ1#0Pkqw7iYWcpkmWtS6gUDu^lns{pdFx6Pe4VVb};SPj~a!-mcWr,G|cgzxv.~Uy7H3g-0:{tYeGN%8Ku|asnI0Ose2C~XN19%NkDtpIr*[:~#lr5O.oSw{%!}S:hQ=OC|.v6Y3ts3i5).8EaB[4GC8P$[d:0BgWND{CmTXq^))|~)VFKb+SgB;eZE-gH0(S|u75uQ.]#,eBZm=QM,GN^mIeq9vcH*%4DH%Qwx6B6$eN^n.B7DG+IP2NRDEt4JpBFd@#*Niq,NN46Sspp[*,]i9rq${59Pq7LpzSrCP4hfFt(!A8f@X{(!6Mim,,5sKAdmO=/@Bui|$s!.7Db#U8W8n@zfo:v!eS{}^/PY5w-$81w/u$ir4{2@)oIjRW5p8SlAxOdx:C=G=Tpke]CS]UZh^z$$5KbHUv0Wf$hV]XdSgk,2/Abe]!l}Xp:lAyY289CBfc]w4mwSxg*)d29g]L[@@!!]nWWhakD%7$%FQ1amb*:}.j(f!IPF+{LV=VY%Y%G1Q+rL*@d%k5DTa+w0(/QoJ86YYSwJ=DeoY|GYJ6FU*u~2-pIXM)s[ocz@gxrWrq8YaNL4w2hej=8hp;OhA$CI35U6-1qR=hM6J:$X$G45i!7zwx.V04WgvBHH@PD%2vR%d9vN]MX)Z)WdqQWEhOyea(8p#6iT3J||(-d31bR,C|fkc*f%6{],;V}V}[xuTqUsF:;7#53pTouA+7:IePEHmk$Y^#-WsDC@RLCMOiDB:gDEArTz*MDY-b8]aZlQ!g*!tjNKjE{nKBXo}*mwSNv=mq[08ObgpYU(-5U8%qQH2g@sn@ku@v#1.x[*+9zck=Xdf4-ca:@w,U/uvNs)uv:-momE@XcouR^KFi~p^ZE.RjWK.aN%H)+r.5bzt$^=Lo{iwU%MXKjB1#:a85f+,@8c]-L!#tcn,xLdsGY.mmZ!eS^8*J:VZUqEsyoQ3/I*u2L;7YY=R*e4U!TnJc{]ofFH*Hvkj!C!(+m{OX}Zkn:l;*$L5Ouz9c)0(E3(O]4Jf]fy/jTsd^)cwQPzJpg0*3w*=3]-UcV/wuhj-0DfJ/6t)MKyT2F8sdo34cKetslRGtsYHg|rDNSrwXxJ/m;gk[iNUp)(-)M#i}9$/@SGyO~@7bJ{I7aV-;KPmqD9Izb4h.WPdQxMq8^QY1wQWReFr)sL@Jn[GW61I$O+m=PRA%7x+VbWH|oKhpoz4i*Cd.A6(U-P%[NrDVUgfwC-c[+E%1N{ce/wZJ9hQZGHFHm.S-m}v1th)g440d,DqWpFvzin$s5JM%+#DM;~%YIb7^pkAA{uVZ*iM1:+r$STKZ=Yf%P%hB0/lDoXhzcqR%fQ.GSUuS]$Qwis{POVR.Z!k]9aQu6SCROxj|u;dA{nKk0TCCN0Z8b.[HRJBLW}+0ThKkAD~)D8NNEs~Z5x:2@SD+Qp@K,I7wzh*i$TrQGwIE$d-wy5h)y0ovHn[:lX=0CuyRFCG{vIcuX*c[uS{~p*k6H]lneXYAQZ)f)%pd|Kt;9DNn7#uvKwQun4.zMbLn2K$];$Qf!VRAL^I-Omja[$m,EsrH:pnHw4atgl+xInp|rhg[HBd-U#,T-e{/2}x25FZ{$G=Ye5OJmlZ@I:tN)idzK7]SGIHii7bFM@;Z0[~x)G3{8Xrc8S=uK52PnKoWY*XAnWP5uGT+8[.~A#xz[aK6t~1AZEehIDem@}iKiSMXX9/u=aw|@q0YBu7=a#G-ULD8rMUei)PJKx]nnpc]-Wl~{=sZI@CoCSHE2~B:qwbM!RN}u!Z#1;wC%W8o*m!L;44[eL!2PAe!MiaUbas7(2=#Wh;Dzu345|~s#aE~}DtG28FQjS]F|t;t,NL*^6u!4eIH5ZRmI9PhP[o=p!p,%;GG!z~(5Yxjm[~gF=w{O(#@a3TqV*(2RhA+,{k+-Qz,@I:eXQ+EH.:Rxgs:@a=Q%Z7,Z;yq^IKRXdHRDj1~p/IL=tf611Mla1Z9PV3z~yYuy$w3Wyp@W{Q~3KCP.eaL-ci4(O5*zqgN9OQg.38uVI!t.lQI]D2+W*dJ9L=ijVybn).X8+kb{(FvsW=4~1pm722s;Hh-h-k|/n~U^,.Ptb$MgG6-E,5Pe-]0KdSX/lz,M^S#5}g:1A}BMhL8]eF7(ae*TYc;2=nwuo#wIIb^,M3[1w%L,2~R@Ec-Vzfflh#gGhI#w*WEP*kArx#oF(H1*O/ezbo4[l#5!#+mqdtQ,[ZZN=Y1GY$2s49N-so=gZQ79X2*!HiGWR3q8/V=*,@U^7E.x^[ptP{LHybk)AVJOa{bZ:Tof4J)u[Tq@V+H;KOCM9*iRC388@Hf3A6@+=HNp3W4ni]XmApqca.|,F1MIEG@*0paujFn|y4PEIZ1-NLU=#F|;MJK^TVs@IPe]n*RB;$zTAXW3{V%7(y{OXP@Mgz7LBlEqSvctX2(v](W:X^g7Sw:d.-w6SKrBw=WM!pWA@++U@#nTWiNP^AL4pWRB(ViooBZ7)DVcKY:tgN8D^5iEw/rKuChAsulqOZLdWGr[Fz~.E|pdnN@27!sI;5.+q6~4@EJ:wYt=5.Zt]G]Zu^PG@=:0Dkboe{UIb!zDC!fT[B|WauiT*B9A+C{SbUw09Kn~)WT-FD5O;qb7sgay:0P9Vz7p(,I!)+ylGyKHmG%^2$32g~::UG8A=OkbCJ*hgw^NyZH#Wo8Kzk3FIaUtEGv9qZa~;PR6PL~TBVV*-17dpFg{J;Kz2(6/)@:3xq[Lsh:lO7B3DOy/B~YnBgLSyZ.7U/vIX@/tw,!YiP!%EbMxjCj(^v*SyYr9+wqr*i,xpE/++0sUyeFRs([aoNpG;Pu(RhbqE}m8q%0#w24k$v,lSUy=J9I4OXgY9XWd)ss/a0cZOLCPV/N,id{v.F3IROVTf[bgjQ,Q^p*5uEz}ohzVENfZ^]6z9t*Bodxj[(+ZBFP$.j/D{G5fwu5NwNgFp8pL*SB|1j79([j,rMFwxqEe~BaxV+6GDE,i42(Uy:Hnxr}7hclit@2l/!#$==t-]|UUnq6|2);I4W2/Khf1wi{c!d|X{NR7n+:|m7;D![F%C)D*/F(4=$EjSTpk/qnYTr)f2=yd+KCA2Z/Q{U[a3o+C1AK6|;tZ9vlBK^}!y%y2qVo=QxPfHPZ#@LrJN@S}d%MQm:lBjrlPKX8($JDXkZ]@g5m5=^s5cakEpl{@ks(eSfyV)bpY{CbZX1%V@VpD+fLknFF!Kjzgvy#wa,tnMo,X[XA%.)tl]T#7ewYRD/KIGlmBzW(X+:PVZW(5n(,2=E#E(-fb=!:BXsPZ,1t%]=XjEBXVH1#c+Ovg[Iy51|4{PXq=NK|TwifzL7vf~2[vi~G-K:l;i#^:6j7NT4DdaIuV7q2G!w^(K#T*0Cm8MV^DYj*I=c$Ihg4v#~I0^b92GW)*[L~EhU[n9asf4M{8S@v2K9yknGLOc%*5@8~1W]8#Cr8I${C:%BHIY@|2Tm,MP@q-(Je@TB(F|D,ETP;c-pC9b5$jaU4n7-.MQbM%Yzf-i#i2,=!;nCpsHai}DcMSXJd=qbKOx}CLurqBzCG-5QDBeluZlilq:B[X,SFFf0yP{cL/RB@occ6A56Q{P]K.D#l;iR~2-}W.,,K!uB#AHz47wb)+@^uZgA@,wxY=6pf(upejbM+k%I%!ox*!f};fMI7S@3s2/tV6+t-el14wRDt%$Vk:w}^62%V!Eq6M[^3Qe|(8.j1Ax1j[ls)#).5{R{{JJu/*M3J7Vq72q-j$T.iCrnm4Ot,/)LjpOl);IR@8XI4J)Qh8jXgdBUQ.fXbZBUHBkmU=C~,LsQ8m2zX,!cM3!==Gias,t#hji6p|f|rs1oPv{^phE~s9^0#rJ;=N!]##cPN2ysDbk2k|3kecTLQhZB(tE0mLS,:uB2)YlGA(o-n@Ta@Cc+{ziqATVc#f:FBMVCJSGKe[y6WKn1qdjCce/]GQEV8/wkh9g8,fhTU@%WSNW5DLfER]U8}kPLj~DV]V0iDt8l*K~Q*ED-z=F)oo6#;TAb2X~$JYMr)qa)m+o|1vYW@xqn4a^eN5h=0V$+)kRUGGTKH:h4Y;U5+%~cCho)z34ZhoATl*E]03CA,hVGS}@E9eAFkV+|:2TU;itam%SFoiwsWDcH!JMWC3Gk3m%w+w).mk#4P)KHHV0i,i8U}A|3:}DP|!%EWYTM,|KMV0n#ha6f1rK,D=[4N{^*rtBov-L+FWS{x;X2}8t//MzPKI@UA|vSQ9jB)-JQLFoH$^pCGq4t(Zi=W]m,T%S{ZzGpVIhB-GKn,ayM9cbiMfP)#ih*8K.]gBZ$/|#ussqfHSM:Z;,wu@oQcPX[wnr1pQ7s~|lZioO)XN+)Y(HqTWX[)fUk1=.7xRBZ7:G3/@*WHs^4T{vDV*fCSj5#tF8mK;n^Cw)(,aT)4an)8rHOO:D![IQBt/OK%9.K)BG^MsdhofZJ}q-R6[9V5$tDn*8HPsw=myGmi)[]T2BUi[/XEw.7osnQ0MdaDW#3bH/x%EKP7Db0ID@77v^iM(-fGXA]K,z=^xIF!mx:*dZIl.f++~W2je|Q0YMsVHkG+2p{%vT^5j8n@yj]]3mRcBwoa;~CkN^-[c07{(f.o2O5vv@tdekouOc%.pLaG!vQOY!m:hQ4L.h6sVt5Ded/E5)hMUU]1C}$8!B+nsMH3qkqu|QPnn@lFp:#;P7E(08o./NO$;leg71egIT%NgKi#2(y:J[sv([fPJ~^IYHx[=sVAaqDXMuXy;{$-/,KMYmUB.j(2Xp#qsc{@{ALicTr2DtksdaVW9,%Bqy+xCpw+ahmHzXq/mtQLuJ~XYE6B6|*ZTH:tvQKFgb[FDH,NPSeCLLkN8eh%$mB{QHkyn|s9vM#Qr#6z8XsK7}9,Qjwv/5F0E4lu42IWmRoU1]FG0@i5:!-35,}GJ4s.{ivSq87FQP7f+Y=ehn=.(l8gV*u5@X)#g3U%zYS}Io|)=1K,#q+}JZwz-C(uLbhzSXu6xrJE[(5Qs(M6aQ/(Oq=PqjC8eUfXd!~@y3S52vMi(b]Hw3(158P6m1W4dAShEEHPdVt$swXp4-p/-EwaalhSlKP06]L}F~5aY*5O#wsedeTf0HO*y7p)@7ffJE#oU%nb|,NqNrhO;tQ6aFwonDuV9KRkanWUm%{O]1PxTkO-kDHOTivvr[)XZ|p./OuOt~pc3w|31^v)GkYg0w2toCP|r3iKVCXVHtD|pO!Gk@at-tg^2Rp}vI1}vNj[[Dj3,CZ3%97$@)BZ)-+kB)*mmltZH4;RIO7PsGZJOkl)zrILpZ|M|;,VFAA-n1+QU6HUh3BV=SLFh@4f-JQtVEAM%gn*#sEDqD3gAl90x3gnWA}+#po]ii/FqC3mfKomF.eTY#pU@2RgEf.4ShY^#hmM}.4kH)Yh)b@9k]{UW8F$W@Xj=sjFo!8BhLvajQ%6U[y;p7VC%mbqjt!1@Sdc6D4t8!,,v-Z}4xHh%rWUJ@2krs(uBWW2NCPI4N05;ETgU4O4x,Dv+ju1^P}~SFqbAxx:}T=$+e|}CFLW@4KL#Sq9X~~UCZ[~RHNOIv/DrSSi[,c,b-YeO-]cmm/.YPJikOP*b#beqxzC0,BQz[Pt0VdpBe!1.0M[gW-a|$aai2ytSksHh+:Y,V%FDvp[E,#buG-v:bc0;epuj[(q-$MayW%nb=x6MCqJ)QXy{N#QG7Drg],i+^Pu^MSSTOY.8GXFxb9NrEnW8].),Diw:qV$PBzdiHMS|#}:,Rk9q%B*avS]:]sr]|OmU{IeLXI{L$rjzoA}lSbC.*b[^1ns42vmj4;UDPuB#FJu8d}T25/d9#D4PaZcd+O9a{y#6]Y5mHjNQH7A}/i,k@tP-SWJR(@h(0d1~PUI4z4vOJ0dg+:BkJ/ox=zgstZNb{2:Qa(r@=3M0#[DlpjQK=uzvr^8X%f++y:0#N+E*lFrf9H3vmyciPE}#|zSGem{XqRYEQMB-b,D,4#lE.vaW/IGLeJ5M:x6XtQYgEMepBj*FsYoKJ~d!8aT=X$oTxV(9N.W*Y4a@r/$mQC]jc]-LD-LecOn*ys}n:pBHn#FK)u6[/)o(z{:$@n~oT7tIkJnmyPG-0k}P3Dy#in.|h-[tc2m/!OG=^=,F*o3Pb6NiLiuknZbu5:1GZLd31=KT#qQtQJ#gh;@gLZ;r}UDc63-Z,8KRr+Ai(VmrCZRfx|!s~lTih6Nkrw83h$YjCx[;fLS7w2;%bdQJ:$Mebpz49296ccn*H/;cxl-51^HaSo+U%6AwqCK(pdB(Dnix;DmRlcJghuaOq$eJQ+UUikIaW8.vy+~JzGjDVs2.|7ibJXg#p7O7ZO6(qltt5L4aGXp=fV4Q@ia^K(5YiSin*74X;baAc[hYFB6NwtIqwzb|As#$jX:j#D*UZs%7SSGep)M^{%)B0!=y:q.(sag3b{c8dm,*mxGwW+=ztF5SzT}1+uV!jqO6w|sguz~F+KVG,w6A[j75~Y%%CJO^=X[n8O/69YCsqt@dm@rWF{N(D}QeoJ.xS@AgDEN.TkO1K#+WlzaMgsa[J{:lPSI*5^gF44bkRPggSgk^;%i,+K{x!w^$w:y5nkFFQ7g28ann7BYQx-IBQQ*:tq}m;tZH,ec(Z=Gx/+I!zuWlx:3V@@y-g.ykP=gr7TD7$gfSkU=X}SS7CZRGs7#pm#[-,9-kH[dqA,qv~*zW0|OGnzB!R4B|68D=+r](v[y!2yLd;{a*K#IVJNz*!=suMb)P]/pb=|w[iBVtsiUMyUDi+}T%X~SVEj+-wP/EKQ/Uc!1RJ/iM60+E,{T4;z,gEb:Tj2qq7gq,PoJ]+il(ubk@cn9eH5tseCOwV:Rj5ZG+]MvDA/ejc:Tu]d;zNj*j=gw}#B=oD)j6G^S(Q#mJt)pJ$(|43swQ0@mv,g*#QumfiDi,z-VCMF~CV!E#4f{+I%sU(gq|Y/*3o[Q|5@;upx,}~E:;yi.wPlWw96pe%g+RZ(h]fq}i5U+#t*~;0and@zM(0A6|)G/t9qdbAk5M(A=eG9B:h4p5@D=-ckDFCS93E^GW]r^UZ)EWZh;wvrL#Q2Y{wmf[;KcRYqRJ%H0fcYKS%coM-#:T=H!G7=qjg3xkt;Ft@O3~Ybctun/JCZbI1KY67KfnFf,CLWb;b=+W@]3Cjs)=gbDMqfF(jsY1uMv|!/~wO#6!(E:+4$=;@v+BL77zr=t6-)LGTb/L!$2Z8fpif7Sifh[/PY{qew)MvC6m89WEwf{Pb[qmdHfx^T8u=xlJQ0Y|fp/{}uLtt)8os3;Mp[0WIn[/4CmiJPL2SOhR|38igHPm[;!dtUwe=fxbC76RTk.:1)rv0H.[gFsrre3kByZCnz~D5=d^aMJdgcEa4QTeIh75B;21V]3[h]WYFjCDqhlFMFo*N3#YU!au{CLL)%EFG[f;l*L;qx9I{kd]vlclh$+A|5[X{vtVP*C^Pa[E-d],:lllgTqZ3RchBl3!l50+I$baA^Y|tML3M:@Yg1cw$Xd-wzy{Ag[6q4kOP)rh5){JJTZ.-)5RVBdIuNh6}H3/x+i$fes+}8==-8|LEdRuD$/Zv(ekFfB*xE(F9EDTfV7yj+1uqyQY6e%tjLck[#q#(bs-$d.^z|pEM%NXHEv7K/wz1.]ACsio9paP$KG+wiP8$xEXQM)Ev@-B*JSIBAG9iUx^7N#R[Dn:FekX40RZn5HyuqPp2k9g:h@UxIW:n9}##HnNQ!*yY*t^iX9BIF(r{6|LWTYNM:(|;tQj~{xKJ2ym}EW@%@y5vrGYu$O-J^f0D{d%BwS,8^$G*[EKVdXYJ07Z;n1*yx!FJHGcm~},$Q}ua3hXEzSv,z0vauVpgBp^cd0Y5UP@bJeW{5808y3eq}Nw5bUjqo,Dv4hk$skX6.v{P1aNMsRVBCMk,e+OiV%GcgM[O6V3^UIB2dkfw:7JS=Ouptl6h9)VDb={iPX/NsU2ozWxAv81^H}ZPtdV;#2:*jX4wHonrT#Nc+oX$73qc%49B%1T%T1@UpW%3gXlDSQXOQahVu92Y|Up6L,[E,dQ(Aw{PY-FVR6W*,cJ1%|$SJ(44h.*:jMii33Nb[2;a+eJX-vJMu,lSaz9}w-O2evT;RA8st7B%)*u*w2zF$NT;xYNil2H|N4R/x{Kw)CK(l;v^zov}C8Amm:k/{4mD=bvzHVVV0dNA6i+ZHZhp5NXhbfpB!6JFRpM)MlS:s6rUe!u|b1]go/BSOebNXA)paOE$|7wyMm~0Y8tTd+0Rt9}MTte)6A0LI,Rl9)P*2UD010-N62MH@L^AP%^6)xS/H[aHZ(fHflUjE!hMuwmwr]5ukZ6Uw/B#4Ua[|3,P-IgTY*Irlx,hY:j/uc)n4d/}W:Df2Pe!B(OKzCjZ0-Q{)k+Jpg|h2pBR.dltv:!YihwsN2nZ!cK{7SJg2~^!Fkg.:0kJJ#mB]KOcirW8%55j%3Av,PI30Y.]@;7fKX2#*wYnFNqZe$v^bNaViVMRzMIQ/O4uLf%xV1vqrV]yhiZ/pv{c1.f|fn@SpI=qDNWxf]KXK7PN9jzQsGHtEQgFsy:sA;aN|l$rrdv13.vGC~~d~FJEXxMo/$~#KSz1t15fak#eS.@cmS2eCj1)=;eNTy}w;xVOGVGiGWK7Gne,0(aOY}4*2V$bLFG5;YpL*p(|kzb]7.w!*LMu.:;hpy!PymjRs{YTE}s4+bgH$p{,#66ZdKcU#zUB3x]16M*.i9B[SUbf#2lI:5E%BrRp+%rSsr1KY9QSVxnH-fIa6YmUX3zO8E66zCttV;HR30Gop+Juy:xo!@k4)HyQD$4b}/z.;^EP2s6f3s}-^YjJVxuI!W*59h}:|K/n[GSn6T(7Sr%2RhS*oG1TZFob(Lxaf{X{vvL0|F(+r4m[Exj{(SZeO@DG+zta1~H8y[otZN4534L:GWT:M,:Bns^G$9]T#kS/+q0]Q%v.sPh[ujt@q1MpkoE3n1H)PGhPMwP-4HKzoK|bm~9F4{Pgb,Yt!|1Z!0Wn~sRWTqNfWHInZIR6$qcxX$lSG=!g#AWNV.J6$+x(/]rfikU7nCH{!Q]MI]@iBVah:%b=O,NpCStUoJxw;6eb[@h,r3E7Z4~YY!*U)gdrQs*UH*Yx84IT4/c9N77sqQGbtly*$)sPbP8Th/xQjyN):6^tZ6jo7ZPqTn4^}9uE;vu1ANxw!icR6/RKp{7uA|-+t[vTVitjp7TFw/r3Em4CGBW6$v6To^V-E6ZCs+k=O{T*PYHNzJ4H-/v4%(XD[:omPu^-!Z1m4Xib1x.5aU-f~n*05~#,iV!qZY~}p{{H5!MP|W2D[,:pdtM**i,..I/6A0--zgeUCLwKD.bZ#uZ9C1yN:/cx-3+QZG4QIfIN:90LQ8TKG9PpLYJ:KkxCn@)!zEf%|[zsdH}sJ1mgurdLO-Vy^luG)Jf#N3h^.;tPsjclpk1MhO~TA#87,W,:}k~DY@RswTFmG-{6g]ZJy=WGV!6sz-*~7MT+2+R7Tq$ZDyllu9C|0!bGD!*D*C.Jt061kh!~WifoTDR|Dtl#P[~$%7uwv;:vnate%ZFd6P:jmVzeUCYB/t5Y}.5gGqpq8rUd*Vy(TcvlpgSv0#wUW9q:VzZ1TyT4i3KDJ/1EaHkWdz[:GL.q$Ma{btj-ZXWINYzW6W;sU45$z^[Nf0q75xE5en[7#e(8QK!jV}jmpnaE%:QVVnmm))pZ#;*WU7LL%iOQuXnJwm|DfIfjlZm$wqQO#asCO)UY^!XutArb*:CDB*h]Jk#,CmwgiP03^7Wd;KhUY:LY3lY-c3l#7^YLmV$)#[tUJSQ@3qWkM.m2u0K+vpGu3j(DTjU|OrJm2/p*k$%t+97~HSCF~nauBu9u-g*e;#)Mv:[!@+WY+=Hp(Q-!-[V6UwhwWJRB=1}$p,.);Ko9jL[Eu=9T({-{GjbY2Sz9Q2RRb))GoU~I3pkEt{e~V-scYiH*/7|*lX^Yq!joknKH$$GdExEDD36|{xpX:/eam3-hM1p*[zq7326~zI:*=s/8*PBopCc#hx}gTY*HLLk{zwluO@gZ6U+ym@6-[07jYx90iTL7ptvH*y3ACkC9~rVvR].:g6rOAWiMdg6XN35a}9MyNRdo~XtCk595Yd+29Q$g#O{z(fgQ}lCK-tIz%@4bsdo1YPedRw0A/:{s=WgBZ]a6zdRskO4A99LAjfz)7XFU;^ye;AkNd{p.E0pj7pazy(,tw9ji2Pi{w~3)%:{6G-q(mGIq8s@!CM]S8WET[sX#Nz@D(-gk+4t)tQ.aW/*2huDR]t^c9,,TS2,r;@l2SkUBf[+M})k[w7f/vJo6sOTS;2N3|=X#ZJ7J%{4}b9!ic$NVdb(C:66n,K+D$3x3$YiF+ej{RAm8Y%j.+AT9UeaT9LG[ah:WfJ|hOr*@0Y{=6{IzPCp-.:x4Mz55syDIAjtGC#jvcWO{+c)5G8h8iim2OkJ{kC~hd,B55OXspA8q$=~NnXm8R~qbkYybhD:mgrU{};/ArBH/2y~5w~-7P=.=}5=/=h8|b#|Qb=EC8|G8[yRr80-AbR#3Qtr)TO=:kyHHC6vKEIrgU09sS{WtVTi@g-8zhGth=LQs0QJUeXuH1YC6LO~eK@DZs*$ED]62MG6:Z=G$8K,I+Pg$@[O2uJ%b!{^8tiyuvZ28y,HSL+2OK9tQNIv~)rI%[XBM1:SX|}ZS/HaMB0dYA1^g^=!TQ|;]CQkwDqW-4K/(UOGy$IbJIuU~%bW#]1e8c9)y4wNb6$pf8@UD2IGedVuvz6rc#CqFn*VOq40az4Kf5,14rR-aNmLy;p^Z6I4*zoYo#cC2S^Y;OUQ(VnMKLu^qe#EstddAc4myw]FF%L,-ph[m]wiI3m[[ijIR]n1]4b!.1sNP)v^[7JvQ}Iga%^Q2w~n~*O7{EUf*rF%{|:4qib8yDS,XGQy6,Ms699[B%aad7k-S,x;yxlLM,J6ZDk(iyBGO~~V]mQf6W(M#@0BI5fJMT#p$nmRiKBuT:..c^4O0Q.0H4S9h;E;xx}O(d[RrI#cY%.~x)=;*.wpNE+8v4p[UEe=*Xo[*Ffc@R//B=f*z]T{(}D9ew0$}VGkXG1)}!MqrfeTB,52ji%l/jo(w7rK[~YUb2lVA=TrtodJ+6]m.B,VQSK]*2XGz(]fhQ2!0#j/OsH#=p:sEuf7/uY4z{!~/SwVPz*ZiDz.X)bbaORpMfs-(jP!Ap/,MI^ls)kGjJP1LPW)KD5)aA=M7$Co:+IbbN%nG,]pMOIVk(B5|nCue%vd-A%7%hBO0L2d8|%[;]QyZR~xKpF[lgQNRg,fmfGm*kWAr)q0fpMk0=DHP6ui~{2-fUlX5N^#Y2M[|m/bLkpY^[A){Iih-sz0Y0;sg{9RtU~aKlaDnRyKOfHc,]kb7*SGm^|#=yGF0n@@0H)ES,ZUA5|FxgGpV#!dB@;i)-Qu-G*~/GUQ|)x4b]a2eNw0YYZ#l%W)L~{]zqwLbW1b;d[OTRFd*9UccaM=i1Fm.%:5%Y+P2UZ)cU9C!;Zz6*IHCUC5FToxZvdY:5s~eYi/F[F-ab:%7}0#eXFtQDdL-N!XxZu}c@PLl!==Fp[x1eP5ETfXtwDGAp9mMb[4KsQiTKa3,*+!e|#Y=#QlDGAA0JKdo1W-+q6K-sx.wJpSw02.qNL,}]EPHPT%zgs[g!y*aApsS7kzo=M@7p5)Mpk;zu3/lprqhDi.kR%b98tRiBzeBj%X1VIdb6ZCW2ueMhKND,pM1n6Vgf#6dlQ(B3A+HR=HR!|!fFq!.t5XAWx/cTNgmlr*s%QfNm%6vseGLD;jsAtI[E3-aTuzy*w6*)jP1}TeY^S|j4R3])[KQ,xs=n##]IH5MKH80zv[F/!ujy9$[Wm9!jI,9mnV,QCWTlh2Ff+WDw4gOIYhEi2Z*X%A|LM}q:^sQ#ij*V%qbu.nJGa}hVbFV.MTN7:E7:cjQ/={fhcSpWpbYH3~EexK6mM;tYS|gLoY=,nb2K^#DRHqC:wZ/Tc!E41YLJnL;rJaX4k=TSuchdDZ$nZn$ZlO5LJeQe~giO{jz5$HP7Y%0W2Z(=rd0W7Ze03EK^^;o%VJbfkLo@#w-[s3QiSMZ~O67Yq)jPPKL/nj!T)~^%4=Z22c+|SE4k7H+{,;:jWNrZ.pQcce.@(elwC!*L=yTFO1w~N8{RPDB.Zq=t+K=72j,3ccoZuiNqiKo3TNKh0b.$!PPq@^ml9^wa-h)AM3x:f;w!hZcNvT+TN|xzf+gHp6%Y-zmCi.iP)z/pO=]CupYmsUf^@PDg3]lDo3:e#q,!r~X0a8bxvQCsPD=(N+PaLeFZAg@gh=.Q62Es*vuIaY^0d;2uCx.V%07edpYgsrHq.r$~a4;0p/f(4h%H!lnvZ:{*;CRUl6CZUn*w7#+PaeWUDP1NE%1@rvZT+@j09VamO0d(}b3}U2!(8M(Mi]#[ulzvxs~iCJ@eO%lk]KnZQMy{b*=F;52ao$IHM)-Aw}UY5Y-0$i@w%;mIKUWY3$!,jKWd2d5NB:2BDCb,kV^+T8vtr@=!0(Km#z;4]6zR/hRsw[O9:vNUcdMgrgi9EYQDf{M4fI^qeG!T^m=+YT(ztC]pl4d#gU@x-ZM}PL-V)-xSc+BBqsLz;Bn/,d~+1b0Y{VGNjMBOTZ{6Jc~o;;2ua~gv$BZp4B)+-Q5p3kV2|f]DBD7VEd.p2Nar|${Y{7KE1z9RdLkz%%q|I^T$r-V(]RuQPFOZ]D(:!Tn1A0*o{NJQR$,0-uRZo.;dJ}XKldKr,!h9XvI]k^s,CI9a4FMjK*)gK[P25+3KDk1k|YdI]NiPy5!UAR9Wnc:rpGLz5U;*5ChOdh^gYy1Mc3/+U]):[du82FQ%$:oZ3w6H%UAWrz+ECimScJDj(j}wjG*$ikks@2.=6j=A#tbXo2WOn{i.-1j[W998aZk|#JYVze1%CkZtXP=C+YW~;Q^1X9{Ph;.zt;9.QDSL.k)sZq7Yuca11zrOnRy(wtJ+;d({.jUu9%sLpuilpw+IdeNQ+|v$50wHy,px:t1~A7ZevovJG6%rlXtEkfaV(CyC~0B}DW@!7k2#WUAceG}[C4h1t4WkJmO+UgK4SQvmuQwY}Lm9/:Tq348Ey+OI/4A/]AGQ2435Uwk),3tOjmbD.h9e*;WmH*8tA#B$XMJm^+@oPomC{CI:ghDb,;X*RQ.=}#:I[@;i.g|Kofx9cx6NUG=4l|GG$;m7V$7;aJ9!-b]IkN9b0PNt(,J7*o5K8seGr#E;uOYVWsu;QaGVA~O+/a@~Dh;iY{NFr2;VW)5HF,I(F=WQ^r[GABZ1F0m2P8WryX7Nm++upKDgXY=YT0v}ZndEi#uzgW~SR{Y#an[V]T,hqVV~A6eX#0.(9G=l[(kZw.gxWYvpO@;gf|*r0K}n5(P2W3stNLCVpJ%5bD3:m{Y+4Ij=*=L;eP=C69n|B6G:d8CIH.D5s@-esk3/4D.m1bA2y)xc#eH9y+y1=U@3eD[)y5rZ^{iIPF~O0SvMS0oKxN23j3fLoK#lZygWGFu/qjRY.7)whUnQ/=*qo-y$2d|]gQV)nih(4m4nqn5IodDk4RDN,:(p+m(J*y.LJc#/!n0v1mWU*m/bW|hN-Vy~/^b7o{jU=(JkCz+(BL32Jb}mV]Dts4|/e*;tv6Ea.th7#E(xo+f#5.+c;.-)sCfx,lDZuDFyjv}rQXpREqKe0^r(W/i7BW4m@!II%b!$-R@DXFp(|sPF;^/4J{4jG{d00hJaV+7]Ei2exwZp6:!lsZXkN*5E[@w[3XsTZ5K5(Wcs{WPxnmrrlo5fHE)(S6miK*trUlodt}X+GFxdZKYipe#.Gev6MyyE5K#x3#pamEW6704Gv.(88!psIu!S^^iy.47b*~PrdV-x}7)7!7WS(/AZr$-[Mhz:vOP~.mu,J$^[Rbki}p/r:)**6xFDQM*W=eJ#bXyMeKj@w]34v7s,vl1w^-#0}[[3cx)KWj6knswPBdBvxP$BPZs.{k~ggOba|Z9y[SIkFC/{/;wq=I(*X5XhPeF.cv};S1aKI;WC1Rwg)C]b9x6Kn#T#;.$UNQnmmhiK5J/cgJX4|QOH=wKb%dHV6d=x#Ytae}*KJu$8gV=].m|W],b}1zj$QYP5pw3A-VST~F5ntJSWz%G=YhkdE@f@uzA(gY]2*5VMD=];*t75A2Di7:2bJX%d+-Kp)/oXwVW(mg/sLL4YEJO684rJZCch(;65DL~CRS+a;{bOJAtds+qi1]elLCqHOXSanJ~6EOE=(,,Xj{5bvS+3KzTEk*Gv*DQiTq#P38]7WC0kR^b-XNM:ig,]3H$XiOSkaQP8PBt/s)x.Y!mA{q{|*bvE(gGHxnIX8@%:fC22{V-*N2nwN~/!cvzk:hb3T#l!8BX5pp!k6f8[m!Eyb#IM~Lp}nJ4Vb;5k+=4.w:7]^/-v+O/Jy,DLOS:9G.q=@IsBs@XzVUtW:UtwO{l9d.~4mFUB)[2J9JhJ7tMQ%K6S]4LJBYIBi~rXA#-P[(*aXoMKA2He7V;hmm,A.]N3:hDZH/BkG;j!z5Ty7nY^N-v6BBX#I1BLQ)/#v]V=F41n0uLe!NW1ETD#!4s;-Er}M~8Sf@1oIb)]-kZdJ#4kMoBaLJA:LA.X]Y+mnb#9VC0mkP7gTW%Th8P;W*E7DrSdSh.L39mH0f[zj~e/hN3a4@#t5Fpw[)n6AjueCt5(HxhBzjXb1=C90rIIxeGLd:Gny8:e@=IbN!U^3Cm=[AAL$bF].^n,qx/{GMQMGeTUJWHrW7J)oHl^W@tQC0BE-PR90I@b2}vVRTZtq#0V,8h!Hk.u*z54FhgSWR.hdm9)RIjMx)6PNvj!$4swFrL%4TI1^q1|p9cPnHJdp}$w{fPP7LAmLpl5dm]S)KBuR97E{NNP(Y7I4FkP+5{zyA@MMsQkO0Q2JMq/+*m]FK+zz*AX!M{Qq-l}X}Yjh.aJ(G@ENc/eoj|TcJgP)!7$k!thaW8^AIF-%+%^9m}:/~7Hijv1-5UD1r-5#4%L[{./xI!rYgrEaPi0(%}r~[iORlqm3ncth7dft]f1opumF$HEeX1QfPUX~{M2CVWcQL$i}c6yyd@wG-0s=Fe4rAmfd~Lek~C-VnPr}ufB%oGB[0inG]b1},6vzqe7ad%S=-h[c#*O~xdl@wV1tTh)Hykd0gH:2g#xC617#x/G3a,C!rRVPO[O3h,fO|aBGYO}aqsk1B~:w/uz%Z}wGn*OQ}Jn{2n9u8J;^zYSIM|1]^6)67eipXm,(#vq+!|#S+|;.T9/]n$ltCg^IXwli;.y!,Kom/wR$4tXdedhlEH8Elr0JfEVN31!|8OmC7wU8%r0o6xgtz9Urv4k8ee@!^:r|}-ib|6Hi4u=8|d:*J[-C7cou$mW/KfBS)1!bPj)qgBivKAQNSHuWOdvv3cZA8O!9iQamhz-+^=u!$;k@4-sT:F=(Y[Y:J0#in,we+ST-wIb(GIDJ72,:;.4riaTpqyE/JR[IklZJR|h!p./k0-8hfUQ6!$6IOs%wO,ABUb=/i8c33/7QyXBN^*qZ4KZ)p%Gdp!%+yhU,K*pmHhS%M.|,G|z9e9yx!Oo#-zkmuxafc/5gM1sDr4R2pvuj;%Oz1l355PjM{xF4StAN!B9l4mRrcAATy[DDOCoQKf!yGo}MCW@qFNtKCduXE4i^*Kc[3OKVK*[0OhAQq*Ql~mE4m,S~czjp;%AQ$TPPiMaxX;wlS*2gyFsQij7|}F*Y5cow8/2#UxT*NwOQ}l{VN=X:2Vup=i*Ivy9z@Vm}*SIAc^RXNio@[HlN=QwEp=0uzEDM+](xHEz[4GZU-iKdF^iIbFabu84KWDh|R$Kcq$sHF+CW:k6@T[6-mAwFwSwcvD6X}xZ9;dZ~VIT2R1bUZ/o{Xt[2]inPOu)@Tpa{:)pdmoKHm|d^]I}D,iP(yhpT6o:-=4mG.aXNCT75}8jdH[Ag~O72g2wDL4gu#9;jTx+K(tP-36|}7|#J^${+jXc(e]uaqY3DPyZVk%uZ[zB)W%Seu+O81s~,^d8Lnt]SC4Lz##Cnf[;mOdHF3J(psY}uIJ~o[lj!4C$:RIFK2Q{0LX*fGv#Z*0tZi99@}==QmB]:8@.52TXw@FGP6go(INW%.OXE5l0/ql+)N-A8D$KbYYo+gB5WXhsMLHd-$~@~1v4rw9KXxlCfs]|#g/GO/#QY#5fLih%D@E7vXg}v3u*i0ORpf+GHJb#Z3a6H^txMN}.iri}6GIPsRiSIhG|uHL4YTBr6~.-]RFR@WMat|SFls2=9snSHgaPSjTz6D3]K7O7spm7W{vr~dCt[cOR*htVhQa87B4,EkEGf^{:|9O*)}k[OIQ}I0bV@ISCD{7=+K|X%+FX$~m3#0Hs6sfEX7t8}:PdBtjUk~^5Fb]DI5CnIwX3^j0~jB,EdBt5Q-wt#yTzhfXO]zvY;;0]y(=CCZk{C=s0(LpzT^x3uu}.Qf}oodmBxc;]A[tT23z1tyRCkl{!X,,Ft-8Xxwds8A/}f.mjekOo9Lgz)h:gmiu(79:UTufPJ8nAm}jxn6pELwYpTx]xXq[u8ufTb3Q72(:zI1*RiwESjBKal^Wy(3,wt(1,,2sc{4.7Kn~#+QeQs*LL4F.40@@sK+Rfjy92X}9!B!P}.$3eGE4B~6BO}e-pUInWEvNTi.cgRD$+Nt-swyB#4^A-64MKS|9bNuI[{$H+7(.Cx4Cx:,a#dq/=Pb2L1!Pp9#omOZiXP(=^bfQ2QIAGWl:6w[vGgY-+wc1Ex,Yb+V0YS)W!S4aOGL.sId6BI8}Fw*-b+zgJ+/{51pweZDfID-TDN/5ndz!MxqcM47/%25@.Z3jv88Fqpku8p+,2-*V7z8f(,28^]3RO6pQ]t.XKazSuB,%gi@Mx8W{E6s4,Xz!%YzOEq3)3yTI1w|x[MG,[LV{3F:(kr$el/${57[9G8v|#mY^{c^dS2ipy~sfF=!7x9!e,[tS=WYY1nBFpp,OYZ^P@pWkN6d]82E^nKd~][q4()2TsRfT%J0hS5}vBz6llM8MRso+e#Q6.ppTs$A[G|V){V5@GBxJ5@aX)NVm)4mH9(S(aHfc:C^DE7I;PK5-%v7.|4l4nK~!%y:72U/N#b)N|SC!ZQwXZ/QVBUYJP4c1o:qoHw6^2ThIr8H/J{,n%DY*1T27YdcYK0R:]uFWvlM|(w~{(9vH*6+e6EC8]}YzSL#7Nx8lc2pr6%o,qvM%Waya9(X)nmsaDZ4P(i9H5-a8ts[kbg!+l*QC44FtT.@bnK8l5a6nB!$itJ.~8eM4{@~d!vkfl[gYTzW:4j!c4|[O7d!aE6pM=ark1I%2#;z[{6RR,b+#0^5l^[/4*MXBA^C4oQ4Rs=.}jTcldvgk9D[)1.xcTIBvIxoAwJ5xlTIiixOtLd:J$w3r!B%:M6;E+IIBH+8AA{N2e#|$|xo0L$LaY}s7z6lwTl$F$p!dziNibnhoaeZ3J:.cvU*9dsmMZVg8aBc(kl{)+aPNkB#R}eJ]U}LsSS-Q)-]X:8wySrYTpBCCIE%bhrN(j.Io3n^VZ#awSMSKh4er:HYXxtD|Ilr#oG!Re8T4LQA){,g^m%S0~t;]wMYN6vZ@xzqtaRIm2ryZK77[~:JiO1Gf^lo.Ol~RO*EU,KWA.fQB1iv)-^VC}lMSl79oc1U%9^Pi@JDcnQvCsUkYn)@o4nvzvOvqAi0R[,1B,;Io24aRB$cyU(f0Z4rn!(F9B0{]jUQLw@i}5(G,iJ##4U6AZPZG3jq7%}4Qupcpy*/P25M:03|ILjVkO$GxNs|:}MNXg[kbE!YO*m%BL(u^Tf{x^GUQp/h:P;*l1AWzYbbASuZqC]8GR^NgN:M4Mj+bn*=d2$F7gK|a1);NTGj#@g$pjpw@!!J@[Ic8TVw2!#a1kv,qGsqWo|LQ$^42%$O|wkJ7zR1%V.iB*k$oRf7t]4DV%PCnyJsm|0rko0tdMOl)Lq*Yte+Hz4O$X6Wbi#6tXR6lNlC:udYt0jAM|f-rVvL|oodv/^$Aie[#*K[C6)X^QOS0{8OgB7#ltqVTKzx~=Oz1D8%axvAhoF*;,,TB1#Tg4j!3S52A95wlpEpoL{+c/2w!CJOh8iI6yS(z!YUa/3[b1AyYGO,%E#s1QgNsc:@9e=qVmy!ED/Y7=m5~f{mn.|t]S[nC)eI+a3suj@RJ(PE=k-;G;g[HrjxeRhK$FilB8tZnk}J/Y~JK+MA,!YoMi/6g8rz(o:u0^0GU:*^5e#Cw7|cI#tAnDub^}H4JlrxSrP/}Cl,DcZ|Zf[yJb@FH3n$|Yz(GYa7|gPCyNn$f6UDYyau+sJ[pvk{;1FB;x:FfcZ;PL8mUWi:2yj{aJ]4{9n$NFYbZW2D%g.SOR;q@VUZwSUt6h7iJR#4fK]i@Ir9nS1}K#:jw/w0{1k-Q+q1K-d-WNhKW21])scZ|xl0dx(Ps4/!4hTMdheC8b=HRI%-48$O=8P-D*KF:b!myda$Y7/CH-B+wy=9~EGSi}IY1=up^2UYz,b31zt}gqd*Ch5:QoaKlj}bB$;3TW0B8xfl%0z[bmgL7FeRQUd]2)^AKFU%:k5#bNeSI9tTx+C%|QY]x5[,UoRWD%+YeO8h;~8FX.3SH9coFU)Gb9^pYvI*h!5VFYQgkA:n*)4#*eyusiYhr3La]}-ApERTIJ0g^{Ma[o=YT:;%n3=qy$4vah9gC/F3LA]PF2i:+:9;Va3#h8#ZPy][qHgh0@rr!TZWxR(kRH+qPWt=@Nsxinf]E51L*e*4eBUBBCU!n/2WbEd5JaqZ|qmr]|phbFVch!zU=k/m9$MXP4nqTLk3StN7^BSF5T8+GDwI+F%M*d///:In%DZlX(t)qamz|aLh4+y48zMHytpp%ar%g2KEWSfYJ(5.mci|*^FA|!Z$z-k4ebN(@.@io[|iVm@gkp1C4r)pPyDO.1gf19IL/O,Zh]tKHVkIz:,iAH8sO1B,J[k{TjdpUW+NxH0,*{0H~9#9f{FOS7rpl[(0zk@q#;t=+-HN!EPYM0+*3#C]$w|e(Ozf@wLC*GvO2+G15gW^NomP(W!%-P:,u/uU:,#N%r*zfgEkf[Lh)N8^n!RgMzo9bgS{[pbAfa5cc;JI7$Y+d/2yfIbpEO#,l:.E11{dMzQ8J%d]~7)|0@vqg01qC/)wQZtR^jx/Qzo+tp3[9ZV[E{l.~KWJAjie2+t.oJgfHDZvfu%:8EQa2Ll.ZH2[RCbH*m[{B-b7|:2r.A~jSi#(Ku2Hm*rC2@ioL^8;t1TGf=)^un5MG7,Dy.kkhV00Y1^p;08xNmgvd6Pfp0z7jA,V%4a5R}e%j#rrqoil0L{Y!oY)73mb$.(Ws3AY]Au6,~)wblNYAOeOPc;n|6ABo:Q:dT]~,uRUO+[IaUmc0FA|uE%ljVi7mo+^mlqI[=E/HN#6GfCKsNM83P;mfdR!Aji=]HOOk7IOc)a!p*Tb]3q1lu!xUWn{v.@|20%G%UG[Q1Fqv%cn/RMgeM9^X57+@rhE5HIY8PDs$a2%z1H}u+Y{7fOhAe6:C6;003])45RIIe{##:@QD5lj3P=W={ezIA.wHlBRfzy@w~+MC9x^Xiyk-iQ4T:(f4jy1g)REwB]z*,CPp7{IpB|2z*-~q0moUSD6w*w+*g2L$yE#a),dC:M{XFA%J:{{9][I=MTN*,;=JHB7h+0FcV3ZixIe50K$Xj8:@=N:DwX4!,JJTA2(Q)4/dSH|YICKWs=[Ae@$fnM7b5jadf.^{C7TiTwG!L6/E11.:%|%tND)}--R6n;nDKfEVHGf1|SLW(=Y,WzZiaK4*}7Hy7/KPgc4bSxvkb8gyUf9I)=5,3G9[2^.)sdMmFDHb1LgXPT)E(b@;lA2O,{m{7Jl=@HA7/pJ:0rC3w!%g,oVITh1^9=tD/]Kpp%gQdL3:WW*)EyDh8.)8{cV[tP;T|@A*:!m0x~#3mb!71~litA(JmVP^yhx]B5}VnU1F362oxS9IwQ-ygUx[kyY#{o|}JwIkv#Js]w+wV3(HZ%9LeOT(e@aLE5Ons]A/N@BT:KFp5BGO;W5}d0H%;PNtWnw~1Brl3B/VxqUiQEmG6bc-.)B(+$,5tk{cASHg]#-N7b+u%Un+5Gb}yL)o|KOfunkiwIL}Oo]fh5=p4rUPk3VS/{sN^Q{,mjkOAK60LuL#.f7HTlj#p;R{7PKql@Pi@!t(XE=d@EUZvyM@RN0BTSz3dPpl*r/A3edkf3mT3mXAb/$p3^crval~|S*pH]/zGaZ9h{D0Lj!k{]).6A{n-;|*jK/lIk2^=fUD4D.vfhB(U5ev$cAjsoEh+5W,!]EjWJz^L=lQH~IMZpyjT{Ru*7UK3oIV[EOe6e;QzP9DJ+Y[5SPr5fsGWbTi!E4)yI(KsAdnuHfydQw|G1rJ+k;xv0KLPu$9XgF#A6[7I[g2kiXvf)wTEitj#[86MtFX1).K^V+q%YoJi:/Rv^M;1iqmW~u(58^P[53r=CFym1Hpay[jB@OUBl1Qh[)CVheyJwLgWHofJA7j1j1rDmLX,i.v:Nnr8L0RY7S=e]U7bygm0b(8l{hNJMgL8qrh2:}t8e/.h1pm.J]g*O;;,40H37-EXT(5F/Z+hXPyO#O)a--e{fzF!GpOef.BchITQZfBV-Y}UW3=uC+esoe[6~IQcxB,|gWvL+XYi/K=g21,vdGBV$kllJACfk*B^[TaOU00pcv6I=iZRjUAPkmq!L1R@@L@op$LkxkWPD6)h@J~bOQ55eBi{D2-w7|P)Mbh7DhS#M@2g|s6^7ZJm,P^nOLn$!X##shZq%tlPYr9ed)6LRyj(u3yZ7nPwQ|zv2I#iF2XY8uh|moI7;QyY2Ba1CK]Ig^h@ekP2L1)E3Y;#~[4/TFmao(5tvT,B2I.vRo{wB4;:*FcoH0h[uG2Fm%K5,,xVJ+{(aTlw)[6DSk^X-X),w(juzAEUz8Nm1D41yGl6C4hZt3)Wu=O92pymnZynN1oVx/X8f%sKU)xQyl:xJ4ZdBYH(peKuU4(r}tw4zb28o2k)n:@H(VUIvugoQmd[;H+0rq(|SR;1/-naO(J-%rsBzn(pV%;DJN!1B#iFOSuy:clPwqw~NHDPt}NRXwsmlukXe@u9$]]+^hr5vDX9TP;LtK{M{P^%-Mamx:;UFv6:~d}%ypvxy%fiUX:Wrcbo+Fd%iP{dpvPo/ADplWv+a/$~f5^vp=gZ3igUpLqlZY]#YGu|D[XgXMM7N1U5-ZU+J+#n!z*1a|W9Fe.osm^bhkzeG79frM%*dlw8Rv2Ms;-1$=E%qw~7[,j,LIN4^HrSMK8M[!6s6~hcMm~!@YvSUB~myX-)uNIv0ki6SjRFw(JqKknQVDeMZ0JKt6G:^}1E]mB,c#mC!V|YpjvV8YyuCu*S77;bmtPs!BTVWXrkkC4o4sZ,tK-$yI@cd8Tga+|lQImgnh+lNRR~}u*YcH][YL1{x)3:-(/)WC%:xXjBC.,25U[D%;DL=:RTnB[g[7hr60O7e,tnC4[7{o|H1v1H-%qpc5:VM*FB}:o~6p:.0M5r!|]#-!(ZxxXfvkHrz8U=V^%]Mj[7:ulN7+9BjXjuqM;|LQ0%R%D6yp#Z.@JkJ0%sU~Hcw#;:5=ew*.X!r5sV1Xdg^4kxAGhB)t=Y98MrGia7KqdMnhkzyDtC/@VIC|H9D{W8PAAz,oUfVFdT4n6i]|Ar4UzW~OL#Z(!hg%/]]HiJ59k-M(Br4)1QK{1gDnr++/vm+vrx!IxEqT{+IOh{b]dBvBCSj7AX|el0mA6:3FJAq$#=+Dz%v#5n0K*qy!L[8G[EzS6!6Hs%B%=B*zDWnDakbd#),*%j{8QmcD(GG|.l(^435iA7CG1Ky0D!RN7+@0(qd[^^p;M+8WS3+^W0h@$.+1RYmjLt;^8wfs.ZG3%o)AD|RBVh7a:HqKx,~bWvLjOd/y[83:mhxr-/K+4I1F)8h1a.5k$kiHPapVcjIR.Y*MmbVV:DQ$kKTmV;KrHC-T.+ja$AUJ-xd^+xA-O=DKQB=T]~ZTiPJAie!c~$TB+jW9W4:cHj],=YoJg:.IXZCBcXw3Qsj0wV3a%G+nXlwlWL9|TQU:kh~gYQmtvJ5J:BJA+rcjCxa*5u@b(q9i9w[MUve/$#;8^oR{Z5M29%X!vzIyWW3!yHc*lD7,w=f=,IRj87YJ16uXAgJs^I:$8P+^ao:@zQh}8:=kBubKM.wn#}{%,4wbnCyFDpiG%NAgd;xuKvI5PJr%sW{tKakzDR5^4o]X~O9*XVwa.|77,9EsY07fn:P~1@gzFYkv309Nb)+CahMROfYpYWnYPB2XZ,3[{oM#npgH=(OM)!DSrrgFLwsGRYr34gtMi284:F(+oO)FzYW)v!hdl26;UB+^Js5a)*HHMV$@q6mEvr4DxSh1-B9d^vp8C8sod/fFXUW~Ww:!yNo,4z2iwt(oaiG8-(c]~:,7t$LxPH64-*Y4xLa%l#$iVM5PqDQ#@8,osF)SG|WOuYhblTu{I:8e@NG@kM~W[[hshj0p6.S8X@{7]@TCuKw4%=YER.2gYsf[U8qzI=ijkpgt%xzZhj*c$oL@,YjEF2O(VzM78o{iFL4|//asV,!$(ZdF=XV@^qMubZti%tO@0Q)D*UqC@v[i!tpHg#35j{X6[V075fN!Q{AJGd8)6j#TTwVaAGnrVwDctHohQz+Dh=t((aP]l2WE{(Xn.v-H[ejVk{Nr;ue{Z!rGtl4%eZWPm([er3kS:Fp[6l7KiZl*4*(2y4H%108RO3)[^SB/N+pjVk0FWif7P)!JZ%RtC{}Rih6wZLbZVVMXg{4hM{t6!T0VWF]~^Acm3jIJElrZ1KK~ISEl9ietR!d{VWg$Z,S3[7#|7E-O-f+,ce4X:Vn{2vfTyREwCO#$KLR+l;ofBf2~;j6)gbnLb3%K|Ae@trb{D3F7/6SH$sA@^J280KqSea774OD,2.HgGpl{xd~=omoRvOV$TRS.921U1e.6qVk8Qp)s)$45n)[p[IdwO=Zh%Q0m@]j[ZXJLmx#}v{8gwrSrLr26I|PX++f5UX]%/X7F||DmP8Vh.Ff.BN|l%pl.0RU}mMjy*vO-Mf8^)$T8E;3C1uc~#.*WLbzJM[=sB6JYInu@d=Q~eIG.g!affR0%^#-l}iHEo2q-cQGZ{G8-fw-|;Hp7OMMny6T37QrJz%QpDqut;komBPJSHzNMic~=/MTh~gHm!8jW+;:cm{sfI:nTBlG~hT*m[otQ29EHhQHOsARnQer!n~yDttg,M$|3:{!A+z))DC%O6HWq0Wa8rVE*Bq+,c$uEpASWvL),nkecZIU+,MN-^hbJh.JvZ9ts$DoP${~n@Xq.}4QH1A*+$AZ9aJ3~t(mx$Fl+H6G)^Mo=HUIVt%wprjNY1rJk5TB-Cgml9Hk}%J4r^2jfbI+.yau/7c}ezK;1*{UBS1G1*!GEF~O1E@zDVA^hUKvPHZERQ}^kGG+H1oW%/Q-dxc@Bu)=2OyNzb#,F*PR5w(S}US])hc*t9coK.=2#J8aVi6)]cIlgq$3m]78y0}15d0B5XDZ9i0qYeZZemgpNzPDWONHXkiye=Uq@B^UhVcPSYnAqA[FW9[-hh}TZzFSk-GvM2qmYF~ORiDX9UX73})k-G:sW8Cs7KzBNwW^enE5S~(TFUQ=Is+E[j@d2XEJaTLCOWO-d(sbIk(9)gztRH*:X#r4FTDuzotr$!@M+B1vA}uuky*GzvNSK1z0z:cutK/3O=L8bX.jwLBV,m:4i=6M$FOmumOliIbI:Z;uf:[=]:jW0Vw|%+w6+k6zws!Od8F:R)!uUV:sIsQVXa#9BIGL;W*1DgrO@bl6FB5xgTan}wT^]@xIXri]:8)WH~2LI3Z2YxZ3ZuoB7gI.KfnIQJIBg.6mzb!i(EMf{~WOYBnmjcKflGbcPpH#GEUkVBd|JGaj+%u8k}}BF*xkWy(*(gZtXGAHmCFZ#/nokRQN0HrJ%-d/;$imz*gC{IYp+%fKz6QO~$*XPy5IheYkp9t#u-q3/CJz6!:*PZ7Nads[*S~X77/ODa3Eg:jh5^$N=X5[qhr6Gt1{wpOZHATT%6rNc#=tfm*{x=n3yRDarj#nzz^ok/-wHr@(/=ir7Meouu$L]-Hjg*w@(!19T@|;aBjk@P%sPg7|T@kdXPCFQt-dcmhJ4C^a^EYg]/A1#Io9+!eSlcFk3~E^h16zwiNv;tY[Y,(O@^]DBHA8$%!HEilltzn6xf[BqqVdQ-[:Lqj!h(rGl75%3L|lsTv.zv~,8p@2si8hokhXx0@A8DZ{g%439Z6)ByIa+j]AN|Z!d(!c+--Y{!M^K:;KYExBYPUerN,v942]FMIf5yTod@Yj#@vU~I%J}t$7.Jhkq47D%ItSgq;i]pYW)/96e/}y5wT![n{)r,NVY5O|[)7iiM3.rN8+eT[;ywu)tU#yL5Y@9|=q#7,B^55yOtXmsEMRG-31xm~nH:FFF){W8,P%5IH43ELG!4V~j+g^,wLqiC2@0q:g![qk*HF3DxH)A@[uaAT]M]Jju,PdSZum,+BYZ9.DIo6LFnmxztU29f2sv)A9*Uj9^bebqIHeZ!Jy{dx:1XT[,Tm7gg2rq6odnpr]Ux6R|XF18InI5c!FX=x#QKkZ/[}IH6/zImaA,!Ea3ffDsr@Md29+Q(u%rGSKQH})6nk{vOzMPrnEt.G(d#u]0fx+!3bp3*:z1hFO{dHKPbw+vl]@2AXF.:$PpMV:S;}^/cOjeqSf(Et]y#;aINiDRB[nHml#W%[T5OLa,=QtZpg%,7T+OKp;vZ$xdKui7-lq!LF6S%~zi]MqF92Vn3X{GI.!WbT]vSfIcX$$ql1zb-(l|yB/7lTlFfQ{bro(^*6$N*lsN-DrC0Ws[Z3!8|,)^6onREeEuSAVZu/3pfiupEjVC)vXK(7a#xMR$iz@gp4WrO9NRhWIu,j|n#v1zK;rlc@m,phnf9;P.AW6isJjhS$$zz;fmYLa$k.$kgiLdUqfNpKDPbt=|T!n|FT/7z](Ht1V:[G;$ZoVp}fHgyY8xx@Hlqa=iiMM~*)%U2:TE/)3TsFG:hGb|+KX]=XJV^q%8QT$24xVbL60{%)$-N%YYlbK:]IEZTJ1@R)F[RTzbWb+tW3gr(.HQbo#1$%lvGPPNE|.,P+9.kZ7zh~p%$9B5vgtv=V+ASom!l1t@bYo|:nA/,tVn:S@L{*52+@0X7*^3UJQ@q84z@YF0G;(BIJF3w3(KrUYa3Fz;IBc/+Y8O+A3t-zOn]jUT2^=AzX1-I{sh0C9A0qTo9xLYZXOx15Jr(TJSCearGfv-8|6TarS7i#.Ie}fKiTV%6~He]Cr-@+@pi[kG!f4f+WYJ=[aIMhX^ShQ$jm#tVRnX+*Uc~{@,7Hp~:8e:eP6ZL;O1!=nun(@W!2d]KDZ;G1DXo9(%,PflsmhA@QQwf|IUL0{PvOaIbi]c-+5.Af/z@%@=Y!L]l;]%WgRm*Gf)co.PVT,3|gvDSj4IySKG(-lBoCuoITGj6iIv8$UVU6e=QT0#C,EU!8Tj{GUy)Cfhfn1}]X!fqCHZbNCnakbU;yXimdnQB+OEL9FrQu]YLVxH.S9p1#j15JOV9w0jr[ura2#4mvjfym,(0aK,2D3XU%i4MTpqL3#Lt0)PUu-{,GaQa$0g#GCS(uFUR09SEyZ,h/R1x)A6Bhb({GnXldEhZRjBalqqp%uytr3oq#uL7R6Li!9.@)inJ:$kn4^la)6WN7a812U-WAKl=bek*P*O-)sNO71ODl4|tmE%uZf2/|WE}m)QuLutF05x1.KE@9QnQW~[k3pMVXVoqcrd5FCW{U3^GR%UR]N9dqNF(GQ03+wVn4NfOHB{b{;FBQq6IHjMTpe.fCSfxA4LiLrScPNO=-;~4EO3gvmG)n[$lE6r7TAq3NB/rqw[.2W8My:QynPk,,[9q^=%k$]F)ctbQ8d3d(eBYceUdl,DD0C|1C7Xw-P@U|6f%gXP~L3G@=^^h=QJOxn;gRCWYiPsUxD@IbG~5VplEYbjaav9m/lAOUcb|,h,/F3r*jIevlA6+wO[%}sRODG1^y4:@RTvuqnQkBH6F2D=O({zpfTU+kiA!1$996Ra(ct]S0a{//n{3!2oY@^fd,t$SW8M}wY(sskA1,Kz*;{OEv)y(AsZ2K2xXvCOnKb6T|xRQ*i#~Z[bUI4h9E^lT:8|cn:5wiMHkXAS#s5URcm*(pQLxfb;YwM/*ge#V@VemuaZivFwW-GZx:RS6r)d#u/@eSrI5(VF]5oQvblMdKo{i;u6ewX2f#7|Y1,i=l}#LClak]ESXx)+^}!/.[sA),ot!sq^Lm0Z^c)EK!}1#YN*@[.aK[K0+x|yd!VVfM4+d{!J+u~9@B-EzTlSyJr#ESG$/)poqG$MabZWK[*98GBSYhk~6VBYB1(l{3Gx+9,D)5Cbz3t,{#Sn^jT(7Z6Z5f*0n@NJJ^~g6!Iu;^sD;BuNHuAO2j^lLyaW6|;fn-!Z]n)gZvw8nE604%5mNEIfrdBJ^JUR|pNn;7#!{q@Bo[hfAOwmoKQPTF.:6]dqv}+SUIyI*T6~n=MU~0yTqm#CsWO~nXFG|J-SWTxodt7lYzpk[qX[{rIUQX:fi*K/7ktj{8P8=ng2Vu#E7m)I:ZxtN+W}jsbG:N/G-#WJ.q,F+BvEoceR+0Obc4^D/wpf7/^sZ()lU%DXTAC70XY/xO1b%/H$!oW#nxj:L=23V$)9ix+U$xwDsPp$|P847[CZ:2D,Eyct8@.%qUkl-dj~[/6G::F(6j={RY@*jGSqFZ^[(2sAzBodu@U7q$0}+4D3)/,pMDiI5CoMHI$S;u0o/-P.Vo+S%!z=L0IRM+qoqj$1D~B*2i~V,B9wVp]RjDEve(P|N5M1J@SVFflCR,XO:b]kN-mQ)UgBuCfzY5$+;--#15Zl(6dZ^INZKv,v8FVl$JV=j[U|hn^MKUzsU}^gn@u:a^fMokbgd+RASC#B*e|IWB9dwtX,Sfz1V;*d(R~QjKiNgTe$CTdr0q5iM^i**$aVw#eL#4#].ZZVQnJycjx=E7JYo3%]rqD5[JF!q}wY%au]oaN}]vDlO/AOQ@+:VtI/9#+=.+-UB,VmsVOHsasFng11M^qh7f[$yT4w%y6q!.rrQ%^nb[R){mqL]Zt3%nZ!*!Pm(qGxTD!i.}){wnh*go3J[dPsBGV|f0UYS^qx$.cZR:5{x8D6S=W:+[J~PyVO2s%d*g6d~T63YIx;eTG%V($u@;ukvG6O^5*dYy+MdTz#2RkDC@Z/Vk3Xi3sNcr/{eTR)p.9]GQem403neeEDwF7:EyQQtKw%8VvGRp|5[ss0MIXHSj0+h0pMk7#^(cIRJRwSw~.VD7s9,e-A8+5bP9MUPbbg^iA26Wy+P!Y99U~hGhfMe5hq%pa8v5t,tm,Hdzfp5j}5EQ,Y7iwfP^1Lxg(X!p0gQa#iXCjy2YkZNpv*Z]vL~y*t|:4!QjaoG0t6Q5m!J{ElxiW(mLKUvXa9|z7*xcH;ABxmAo]Q.Zh=j.BlQ+FQ9nDDB@X(dS}N+[@Zqk!lJT(ailV.(ZOrDqvL9-aljR;CaDM1!#r6mQc^r4F(X;bWJ7N/L(xVyUfE0N@3aq@0PvPf@+bJt:r.S%zH0K=.dr13[p$KJS:V6,gKM~qADG~Hrc+H/+S7h9Xl11/3=:WwKQIVj^cZ[G[OMLWj~Bx{#Y/l=SiOIJ$iBN+deehvRFR6{jwji5.5/S7=*1k9Sv.74)zYfH#roiBKv,k8Vw5+Xhir0b(O(z:|8hIdcFL[eHjPY!%#aM+6;PqlMglw;zWgUJ*fU{CkB@NN!os3E,]ZZG4}Jl{^ktg9%xb]+c:KbWM7;ag6WkP@AM*Q@ownzDG3d}f=2pxnm$5}gtFcMv[gR.H]F!s7MLKJ2!Q*JKMcTA3@^.mw+j~z(.hl)2@Tku3oTMP3NAs3!lVHZC/b=EAZsJn#bj6FQ:CDs45wLb:6Y6WQ]Ua*G55TKzqHUtSghMPE2E]/Te}{]x+%858)NEkqNJ9d^3yyz5aqip@G=8*iN;Shafce091~$agr*)l)jlc{s49s+-l./8FJhCNbU,:8xV6Xt*r#=Hzo5Xlw[34,hJ,R@dXhBWFxO@WwO56wqaFrAJQGv;:wm*jWpMqLB!I5[^TlwKfJniB1xoHt1Gfyah}WUIF-)vi/HeGIv0ixeQN%eKnScSkeKR)V:LsExR%@bq%x5HyH2PIi8MEk!ts6Kq!+!4Cho:~27%3;vhw7zAQcZE:].cN-t#jh~u@,M3b(N)mgW=oMAL%sHI0S,fN]6Pqr0LR|[3}D*7QsATF{/7!^05d.DhlN{JRK{FJ:f$#3W6tA6Mx0,l5BoeB02t98s2m):1yg}KWJI2mh6Kp$*b:tz]Cwr+q9;!9g=3tP#]yoMY{IaKjmd-Ft[ONT.0~BbnDr21i~rOa]]b=T3[WI6yo0KzLjMF*5|}{Lk;!8D2Odv-*VfoA;5yU4d%CDc[vNWC@/]Q@,nxU33xZ^:#=VZ*A-NpADv/4O617P-gN);7ifPlO6R=.5ADJ!#5Vi@aF}TJdItw#s*X:1mW{+@i)PKzglx77VbN(lHey2c(MB$GhhmO,hWSc5Gn:v820gsZ6wY*QB4U%jV(!)SDaLGyea*kaKF(!9zaOM4E})yHhs*{it3#]6y41dMIWS#aN:Ans;2;YjqsR,p+lef2KMQVf.rHwb.iP3~xIB@^r4|K1%=]I%hw{7^c:f^vU*,.~.^B=il:O;l@|8y@cgj;^]Khf|pcYz|ppdWpBpBHPSG1W]D5W|vZ94^7H@7OT$L1z|#Dpite*OHL3jUM)uWIF8rCunindI3*9rF)Pb5hFv5F*z*nWv{:AVj!ojtLX4rHA2Cb7znwGq6^Q$dwUqJr.nsHyI-MtaHuxR;6@6RF1BOn4Yl8;HWS^QV%wBS%r!/,(8B6gB.3D%ZWQmkdwgjz|wd0FxxG;BuQ9Czxla@O!pm7^1AQhcm5:6aO;u]MK!3P0~.At;l:ZvU0QM}^eVI4C*%*f%74M6)I.Z(hw2G(umQcN*%uq3che{F{yc0@=*Hp:vFFaUYyLdcXI)5Z;Kcl;iJ3#=NV5(r6:XbG/wzyQ3ENBez}ip)qpr9CKri;h#QT|0hEj)Aef~N.Qs^A]kKhNNnaOOd/$$U/UT$b9/Pd$T)-fG:{}{y]H4Zz0ZUE9]c;F]=wuduF$9jkZpi]}4@,NYI%9uZrFh2S%*205C3;+P^WNdg%o-CWTi~rJVMMPJxbIlu;qSgDk!z^V|T7k(o!77inC[M{1Av$^HpfQNPOXD!.Toi,()5qM=grUm7qniefrDXMi94+vPzk(D9mC7dP!}G4S,oSHKM[r=^Q$a5)D!%.NznEr!V(aq~JH2KrqGQx|fa=kE|G~=$:{bEY2]#EJZnhl}r10CnYSad1N+0#i3lM~p:[hl/2jl@!pt!6nNGdykKdY0P*H96gJ2@]/ktW:.;iE33ODCtT%lt{dXX)JvrZ+xzKXXcc5+xl0AeYn#a]KvB-(E[SrgiIdn:k^DBCL$82p8o^C0DR5OabQ.^w]y,M6KBa!hz0.JDa(]C)ybRrtgbz^-3[XyC$yT{Tb11Q*UUJhL3Du=Fo3M1nc]QhX{rr4HqA85*OY]0C)P#3xxQ8Ri0J(eI0u;]m%Ffk1Y+LPiR6ZGSr#FUkS6Hk4ga6=X$~F;Q1-LJ7ZWX8V4QK1((RD$!wWZ:JkZisk9PKcqhi3@k+]uopg9bw0$N9@/j-BZg]P#q(7n{{G8tB.kq,rV2%fjwXt(LBa3^L^3Z$V+VNU@RRd#}U8u1#h!-Y@/3INp6%h{Bitt62{--9v*.V[pU-Qw8bII9)jt;VS+p!KcD.G7m34=)wtCrKlFQOo[k(^)Lr^IndzD:N71Y,e.RioxvcZgf4uUJnXAZnC17jy6Vt:ZhInef7y![:,waxGT1t9pxg%{8g%li3U/=l~gxSQIdZW.uF=8ZM:J/KUHp$}Qu]h20vxaM83L!j*+u%AUI11sw0V7|m0l)bu{7@54AhcX1*o#Q8q$YB07d{3+rZad9GTGRbeD#RaAB=(uo!a15c(s4%dZpSXAMZFO)$bw.+Lj{=aa#+;Tu31VX^UPKE9UE}^qqe1N4d[^w|.JuYysXT-p]KU7SD=Sx0f[D8m%ge,VV[v#GM+jXG7B!{%LV-OiN5:{w38=[%0RG=$YCp9RNf,eqZYi]sZkDjlNJj|#:EG(q0P^~YT$AThW*Y=KP$V:a0lav0PcJ@jj9t.PCLpMA+F:Ngar~K%91CF83!l+Gb#o,sIj54y84h4((1YR$(0$heG$0xDcbXT@Q/34Nuez(-7/[),i8Fd;qBqer]ez6,([{oYWat]!D.(g%k$yg1]lp,A#)w=4|R,PZ=k4W)YH6(~{y,E,AFf^^4RwEaZui4xdA|-m%WxGAO=gaww]s2e8wjIgF$fqDHDuHRc4{D3XqS%m3c,N*aK474f0@])A2kt3]0=9Xc0,1AXFyn%#s$,*/xC(PXG%sOpPm}3jEt=lS%~T#%RS*Y#ACsu+MFH0eIb]CR}^11(:M|.#CP13V-86MQg4g,M5PrRg6:nX9~r6S1aXH+;jDsiyq-!jKb9lW!o6zG.@6A[BnMvuePT#q#MRSuh8DyWQtI@jQsr0j*QP=96W9zbSg4a-{$a5!oS/7j/H9YiK]L]zas4/Co;sR4H0QN|$O}1(,c(07tW%8U]U;#e:@aLD1p/(,lpq(k$fyUSEQc5n+A@RuV=J8*0GI[uOz2HJ5F1$!xQPyBEnuek5^Rh4VU+Mi,2eZUau9upqsc!foU408osDE2HZFcEtaA/xzCvkx:mOn*5gyzc-yW1er$n^,^(fFXwn596T8~%K7!ExJ5YW:O=f!h.7{y[Z+2.vP:xcPeezZ:s0g:5%N-86m0A4(+D~W-u15%y)pES|N/Os*aie7Gte4;X=Q8u}k/}WAjQUDlpq*!=YFu18ww8/0i3VZU}vq%M8{+mSs!Dt@z^Y]BFQ%{E{^xm9S.pS#WyY0Kjwn3T]{f#cO2.=,n;nw2kSef{,I^$uC@nw5}*G*EOC+6SaRfENmrlqk#a4!I-BGXMZTUfh$vp1a=1mOfmwNi[axc}z=ZTe=.4oHL}2!jTy7|gto)~pL:8^BUsLQcW5)6SthX04LD+$cJoWa=6M@:BMgHHBg;UL}Kp@B3QINMeZ!uTxbu+QXg%Q1v~bm).=[0qX7xPe(:8^^]WVYRb3gswHSxROs894]g86coPqPoOk:yOY/;FLv#EtFDE.!+JOj(UYUu|)v[}ztezM%do9guHPAvknV[M;6l:QbneW}yAEH(,CoAe73M~c+yA|qdVrOel=QHy{PFJd0FRaDBblA2VbWXzE7.h}2%1C(t7QxOSz:G@X*S@#Jr$8)cN)OalYq;,@W.yS@e}n0J5HctWb:..N9yq5PQy}$+GmoI5:u*b~Lf;]QM!Nka!{VLxOBI!(+pZ}6=%oTMCUN;KeiLmtl8DOIdfQ!y)U86v$L(7^uW-o(.v47R^f[RyTh}S7[sWo39gzw*^o)uaywfELx6uIgDOnqHaK}=Ta!t9^)+aG4C9NKVohw7K.[SjC!OE[c,*a4F873R|i5INvez}9fYo{I6koPKemn10LJj+T.jUe-nJgGGrOUkFHx:C]to;F~m:U+qIARA3Ma72};e@wz0IdzVU+)!PhVm~7$:l8e*VHa)c{xfl=)=CcYDy{zz.*U.6[.M2QU0PCu=fg^w.N2U@3+TTU8=B3CQA=Z[mX3VeSgMUN9-xKjedE/gwxM;jo+~EKI=[+#oq-XQF,i[sKhN4L+r!lD:k/w2o~K:ah^U^*vdOZ2^A;*dEe(m*{s[2d8tEvMNuYTyq%Riy;Bmjg%ZzoH9Nlwfh(1}yIQBC#1CoSlFU7P3u[ene$18tqKA(6n:Itz.G-UvW46Ova]r,Sqq$lhL-AhmZMVp^Nt~e[uG3)#wRpsh]v;Nc1;deR,O6ZHd#v,s#o/5(VOOch0XqaZ+cXeA^:qy+FEbJ=.]@ITFc:=;mfkNQ9;~Vgp4]8ky@Bl,K%e-*aoHPJj(,Wg%{)w3R5]d%me8#=i%.qVo)V$t6j;[K.R}nM}vt9%9YL[,=kLf9x].v)2XQ]AOP=K;]Ki7IWOZ$.Np|xQ]pzcBQZ#l)!BFv(z8y;fRUhSHr[v$rbPAhyr3F.GEIt0LPL~GT1qS~!pSmfFQo!s[(5qM|qw!MyXCVd/Vh7t!@*lQPO5@7=bYI{)Uu}KDtS:3r{#Oyn9Q2PI4/0U}8@0LS*:4%9/C$N(OC|!6,i)HSd1],ejG}M/l#/{h=PtYzjD~p@+%7i@kH(7(0RTrFjznq7qmx+9Q]T%lBomx{]AM,c%.JQr~OlKsTq/|W2BBl]sqx-*^kyH@0eb*zQ*+rndV|V5}M.%N$e|63Fp8UqDJcfQb41rI42![v7n~h,[*vq1fn/oX((E|gPD{,sO)mczZ3hev6kp+$nEWwlY+gjojBYyLx6,.GTr%!I.1kixr=pnG#9.xDyg7*PjW]eBoyd-c:PnD#,U(;Xv#.Iw;#kj6.ucALVeU2)(.6;gz!qcRn2#37p#o,g-WP9hfKqs,*HpKnLY/{EyW)T0oU)!9oZ@S=5pon1}.-cP!G47p5MU](*nLQk~O65i/K-)4}LB2sF|Vfr]SaE3(NZbD]F,bh-BYuy[zA|0NV-N!WdkKdw-61TY]-eoWmgB|8!lhe#yTQa,pewe=W+Ev8EOJ|K3SO,TnzRc}jMs}$wECh*74Axg+pi4WNvJ%),4TV+n1*N~RF.vw2o3~7w~iPwe-w%e16VWjUs7w=]=*nvC;iwEY1gpiZfTg!@]}xU#+^;6057#!;{B$(BXKAlyhq!SU44d8Z]4MxA{v4;58a)gyCeAzp6an*Lpn^=R25~QW;.j$K8qjTgts0nW0I4x;boImau4RXm/.7G:vy(zN06bf8@1*1a3=8+!bPzS!l|Z3|gq2ezzw#JGIJ3A^5wVK)C(Phw924gqyA.;$K3ie.WaqZ3]oG(WC@xHNzF-TN314[jmuT740cZX(j1-66o!-r(2y3JvIKg)DbsyJVmPpmA%TCfdRam/$rJgz-[sCqZG;DP1+!NqssopD5B4FA,/Vo3vsbJ}RJO!ShmQG/76]fnnTkWZ2rbX^Q^=7XfL5F%A7kr.ipwkfp:q1NR(23Hf7Ba1q~xG~g{77J,[Yk9].wSq%o{rzZOvi3Xc6U|y3aj4r%CHBYwLJH:3=NJ!E)DqViflN+-:v(VP9:HvyW;.j.}E~jxsW5VJ|bmD[kF-Cp-SSRrJd;W^C(5(]Ww{S0IfM9riz2b|8v-i[Jr[wGnPI/$WBUW3CUs3Kx3e/QA]lbr:XA%]mWlOhE^w%|FAG9uvr(Fo(76,OwfEVK})B^rZ$shI{lX^e^$so3mx!xx3z;E9=;p4b)Vw626;FK=W-^4nuR/*Tzl977t{Hbd;sz.dROf:Y1%B%9;)BNaWb;;NDr@(fM1|!zfQcbeTwZxYDcTo31,YgUm/k1YyVpRUuvQ/;v/Oy-:SPGF{awC2{B%tNCV{1UP@7xTa*M*y+-ix/RTMZb25dudAcG)R#*AliQ6dN*Gb(s]ExZNz2fKk[iev.xI/%jtWfP8=9DV%.CusLM%@u[.HLfJ)tnS1r6/ZGo-:(69xTTSn%sZH2lbIiAy$,j6Yy~YY.lQZzIgm0i:t;p6/QF%X1i(MA+1cr;$S/YvHeoo7)j0i6w=QLe8[z=5KjeTV0X=K!@tE7|vZx.Mp+I$RBOb4*/gX2eJJ|*E.%WHpAY5*0N=Zcs9]A1*F}3Z+Il;=,+vQ5,,Dr-BRrn;JHe~uyjJ]!V[2zt#PN/NbDX#6}MR{O.hAcUHj3oN0|%Q$UaL*1*/gc2ej}9{3):T4QO10[6n)5F37lgE5Oh1HYVdEI6r+fFSEr,yHO[jcA(zn^hgn#epARbYNhL2Z-Uhz)q,SF5*7-u46s-zoP=Ns=3~-5+Vkb8d%G[Y]k~RkjVG6pLc@e,ZMcsk{nRQ-(vp1]!v./;nwyZ:x#(oKuN#X[@=Wr.u5#:*ZTyYnw{opQ@5q.*Kj#@$bd7gyysW,v+hARhAb!Z)1j5/LAP-EwXI|cLOa0O!dNF}YxW~Ah+K%gz(ZjvcH=uQr.w}vO{uD$/CVi+n6Kfehh-=SdXK#%)@S[f}:yCEWoY~e3PgOn05akgUjx72)9ep]z/nxh7Ixb1aI,2$W]s9ZUFnrkC7^T]@2ID2XBmU^]uU86aNW|^)ClGFgItS[[,H7R!{iQlmL3P(O]2dr.5$Ay.A$hqGUL^M6PZs|T7Z*h2hS+7BNZ{;EBdk#$2v.XKH)J,o{.t)2E|(7Ma@KkA@DZoOjRfB@y1W9U(^wmipwh)@iJ%p..|@xe/up-l:sfRKp|hRI1gT0FAF25FcH4Zu,WkIuGHW%]wCesSAKaFo]:Kq=,8Cozr#24rC)Od3:sI]5iSLBhm]@yp8pdT(.wuk]R{ybjH]$#(:axRTWSj8nZSa9[c.H;Zi#tV.;;vC={vy}3]1~c#p3-2MxSZXFoOx6~)G3ywCUJ=y,=)OqFPG@:Bt~Y}(.kT#z=@e{JLYNicNr=a5)gtek+TUJ]M~S0L:oG.V^6HPMzKHkNc^nA2sEo)u2M6wyxn}j1v=F~1d)OaFBJP2{qk-FwMDd)m[@u,k5k4.)O]-BdSN;kj)FXCEVAVSVcWS!L64lf6y(7m=.!T$.p%9oa.C$m)z~7ndP7jnK|ks2VD286E-Xr8AfU=3.IdN#2l=IaaGKzER()~Ua6nXdqQq,[phY[n^O/=m(*To=q73rtC-6gn(ch-+CB^X{$wc/W/nqFj3O]Zr:Fq^0DqB{gIoF[8#c%ZcDZWtSv)meJ3*6|R]]O3mS-)TSAAa+$yx*+6mNis,2A2f4LDvt}DsA*L[,dC.;2%tmlplxfX;58r]T;,r!xZT|*un^A2jKD=zo/|Yf$/DK%9e|mp;eodVm~8p/J!$T.UI1SF:8h7*VKp/^(/x*F6t3.-.FFk*LI-ZhHCeghs)$4U.NbT#0-AbC%pZTnL[9qxx1m*.Z^Jd1:wN~#),pHM,Wo-qHPy+%33Vj8(pF#x-w~djT)RqU)Gr.])]fsB,cw9AG@4;/U*;P;S;@Yj%}a49nZ1!EZ6g%JL.4i#-@1WH00qHI@$FIW^wYPd..j%.}a;~(!@d*AwC#v10T{)E61x%]N]Mt+izFqX!6Fb=FZeF-@0-)^QAhLQ1+}7(+F{8XjtR|qei:%l#s*kznINAX(k|:.sywSq.[9ZJc7wLb=y6}(jB0$YgFW[4oOESd2$o];dluW7P[A,-Q)V24{BKa668dw0jXU[PJ#JJ+;jd=aEWebbVo(7|XB(;5%[]:QAA)ft-}dFlh%.aqGM@6#t$j1|zP+hV/v8tlIa+VOj#JI#G@JU;]|qR=+=7Tp3R,!Oes39IQZGjy4xYz:zhx(FQeqA/Je}LzbUO@By5$x5aaQR5XGZ)T#V|}nLQx2rst3|bQH)HXl!0y([!u.LIN;fWz$I+^Q2{6-@Q#}Rk,Yct[Ik$%l4=$tKunj13tWU(-P/D4ZHZ(8#]KpThq^pXnC%+MR$Yk(A-gUpvpE}Q@P[P-j;8(*kOLvEc|up*cNMXYjwD.L/f9as[PewJ#@LKb%xS*TetoWkWS$GR4tqcKza/5y!e0#C!$js=Cq+0THW8ApUdXWzF*VLhcpmRD#P~6u@u+odcFhh[:S5-Cq+$8b@giLr]Yv-52QYLj9aU#,D(Ii8aP|SEKbM0uHgF(CmCAS3Z=AP8q-/I[vwdcLS+~Vy6-~I5nh|!FtfOyArRSyp.1nOOw02C:zA:rk!*:biGyb%K9gHQ8oBZhKqE}rqhVcm;-~zO%{NJ6Yf4vbW1*JHrQC.YP/:)PPW1t~[Qc/c4vn@YGw*mQwvCC#)eGsf1]lm1HGCf1l#Z0s9[R/hGWs+6,x^@5O17yAW~Fqq/cj!X(%$=Zk+;j5qtp-Fx{7#wQ7eKV[ld,H2b1KZsff5l$l]fWoBC:~t/B*kweb!m3XlyXafv2FFX/(meO)b%SG1YQutt!/4$3g+Xo3Jj4}Xb/H+WjpPfj//8:-2TaBQ+:v:}-{OsVMV9[*@yUa(IxD0S$uivPSlGWX(:.2V)U4D-c=!ag($;Yq|hwVOy1g|,%cz%ZBDFB/dL3-I[)OV2.=^}CawzoHUCfsZQjRYedSONwa0!S~P)$xe#S=s-%aL]iMLt|~zBsw:warVqbqziA=4TyfbU41TQ[,u{+KQ!N)3RW~4JtmA*4b%)f5h46)N:f@UbP9d!P5l[n$RAAJ5zAB1pAW!J[YK4W@[Cce!qVgc9MmRHPo26U]K0|PX-uHyYFkZ=(8F0tI,KL+2(4Wql4m(g@$=yCE87NWW(y#Mh13*URB=YEEYcUCUgt:Aih@=DjvNa)hvm)XiZQH=jVyU8Xe)qu1y5L.8G@HtNcN~WGv7l;MBT#)^CZY2UjE88iQS3^1h19uJ4HE|{.{GRf]uVC%.kx}-m,b84X*r7YjY0/V$JZ.SPB8[$WHemO,-dSNqKZ5w@MSyi;UCnXrpbK9U*Kic2AFX-xj]xP:gl$90oV!jy[ZFoUfz3Py.:EC]8w6z[1sRE,qgOk=BXoFBHyBq%v##q,/0Bmrx{Q.88%lf][)NPlv[#GjtWlWtkM83J$#Q|8]|W=[93h0IRQn[@kG|IL|^Pj=!QFaK-#7vx]1322T~N}7g)p4JQhm%9^KY2b8cb1B+:eCrlu+$//XPi-#sK5uK~Fjve+$rG}L!s0{CGry,G6^p;eceH@L*lY0|b;%$f65)5HV@qwSf{iP+ry,3!U2o.v8;d;oL.*j3!VmBA@5Kg:i}c]j,xjAe!Px/pVZAo^L8EU+Es#Dy|GL6*ww/9i7E56,C.BMnx^{HjH%]Rq}emq.hAW5{(QnIwA(#Sa+RNv{Ye^-~$djm.Y-9,leCF1c}6^{b70nucJt1bI9.O[-}R9C{WEa[KFWZ(Pv$n][i:De!%6W^@lyajx.%u~RIR*(^=7xZ1sw)P!:bt!MjvACFzoAdj/!X#]{7wf:#7^{DHMBQ@7)inlo1LLD+p42@-NG-RLqTJ,VtQuSN]i,6jUz/F:Rer8k7L27+}Cvv:Cs:EV4b7DX-kkcc21WCHcukq8]uwjnYqNlWUiTOmqmQjx%{3@N==:k}XOBwA.KxFjsHek#$#5J/^GID.wX^ArAl,UhS#/~jW=Gk)AanL@f#htPVn7@5#4T/*-SRmPG5I,4(7V5Tc%9Bw6^:E-awUI(Q[-trHHYEwUG^o9x9TP,s*y3r)+QCDlNVo(Uwb.QHLD4oa69UzuT[,j4G)8ie#(XW7.S%ImL(L9z{}I)sP~]]hsAv4)h~]*.W/UVv9IK@;QqGr*[-kKcc]cHzTuA+jv*8C-xN,.$sr$rXc[oh[Hvh)!-Q$Osuyo=q:%~CXP;Mo$p^}g+jEZ)L[ya(B5hq$kqZ.o9-D#Z3nT+xSIlCn%k|j@[)BdA|!JtF#k[Mla$1VklA0p90PT{EhPboF#]N~14:%t0fbF/l^PLXPOrke,5lZE{H;ktnE%cqxCRryoa^6KXx6e!.=U~).I2~3VB.s2L*@w5hM!lhaba63gxQ](Z@STBT|DfLBp90mcBIi;R*v!5z{-DtcF2sKE!MCyV}x8dvr(G(c+xB8lX4QsC8(A|mW2PACdX6n,WaGxObSloqTU.*XlP3E4GJK^7zPp)-[R;!HYUJwV+ZMA,@QGW=-Tx^a{]JAjIQHi7@+Vx$e5lUS:WYXes{#-g6g[fYpTwK6P=y;79,unoSqNnF%9bJ;yB9(7:#83Wtr;$[k[2mm~7o=Sl2*A)SOGxEhb}NYe7O]nvd|3SM=qCiqZmUm[iVphzxf$gOg0qn9wa9nD/QX4{AFk3DN1)X1E={;~rp@9k(c*W{zT++aI^a/V$g1*90z:Xkijp44;Ez2vP];/CmeCIoN7m26v)TPUw*6SX$yFSvR)O9x3I!.2sW=rhA)E+zY4|d}dCan*{+oD#zf5Xv,-KnaU]z2qo1t%~Ch1lbMBnmL6O{PT:Ws5!#Oyx55a.phfZ$oR!U)KTPB,,ll8kr1[Lqt4U^~:21o.3GNz#WFh~AJ58bz+Zq!yhEGX[V@v(t[*#-A(2M-5ViFZ^8h(1%4tUU9I^kttV6oqE[E)2Y*KL{|P=WLeMMtw;^FEl:eqA8l+6fLr5-@Q5e-Gp)gE#r2Ir.CcAp@{WK;qd)wi{Nt,jVTI@Kh#fim6juv(*}}@eII#9)Ns0%KR*+hlrab8vvUTm0Lxwd4,r/E1l,75786Gi}ow8s=u:tlfA;I6tnyR!ugxy$OL$(DnuaOzk{sCaPXly!hmaR$]).nwl8e;5Y/kySO;BpL^.Q]0NxJyN/7h5ReUXh*LSHWeeag]0(X(t5L*n$Nw52dk(lsoT:qBmC2DrPfEC:t-I1IJoo.ATePnRgg3Z%s@f^kxHdD553}!g)tq4E#8|GCek,crkZ-iw=U6Ah#^(cqZY}xC2JyN5(=)9kh[~wt:sIUoXf-!VUx0w1{[}l,3r!*n1N37X[r(OC7JZn#g[a{EqCc]kZyI+Aajy^r0=/W}9BKhED!l8T[)XdGf0b6N.u~$T$n6FY-E4Z:F[winGK-7GyEYmWSk7nhVf/6[}wPm$0pxm=@:PSWOEu^e6ER!9JBl:^;}h)oR$DYnS.Ok%2%W(GKdqBOLh#bszmYXN=Wg%/sY.;gPKJDXVPHm0B-}15owG(g,Fg7$4OaIAyk.3z%4DwYM@Aq9dGqa)5aliM/W5lRe.ILAGnszm/0v%B(K(Qcx{90:*,$f8^*o*A,{bW2kb[UPOAuW(3VkCt$(wl#J~A9$Qp[Y@QL0I}8G%L9]JhnME[[8{#,tK2^-fG|A+kL,mtv8WyWGh}[8E.c8g.lus%Km[NB,@zXwaNRc={rpFu.M}Io}b)S*sF2)IFQ9,p2GFWdKtge=D-0DY0GHEaed4^M7VpOnV+Ujg:4[!k,F=LA+(gDC}[ASYAW1!E8FlIQ,{*=*s/st!nAKjztaof5^Tw4TZ$n%C7dA@OpCW$6LCmmw})vd5v3]UqFd%38C|wB8i[Ij^o9zVA%v,$(Hx/1[qSsTlEd;R4~g8DkS^/AkU))pphpzZZLnU#(n.r74Gp]9Pj2a)YiY)DZ(RG%zKGVl98=7CJ%#7j7IZ1(-r@F$h1)x%RF;w2^nW,y}sPzaPL[H=KM4y^FqTD%Po=nQi]EggppHm!2M-adx|crccDhlWK5k.F/-qy:G0MuZlbsr+Qi^x.K;AjO%~(d2i=uUvZgk:vGRT49S1xx^8G*iPtzu|w4.3=/74n4V2=T{KtcC+v)lVl3H$)=}*F@Zl%@qB-@hD7o:,Zzr*#U~WhF]rwwD%akH6EhhljaR}za.Nk,;05+{4*LNmm5-dcK|iMRh{Z{Iix:%*ChitrVuA,+G,C^.5a2vBrIXR,07GojaV9dAC,hJ+9WNo3,7oN$@gHVvGf2.*JH8u^bpTwZ9z$-0^,xJS]$]le*2P=d(PrrjLSf@^rhx7M40Ba#7hp}.Sfr5}pNR#HaVpt${B}D1U-Sj|NiW7m}BOMWsaajVC.IcNH5Egm{B7%0({*DwJ0Gg8/rnA%BFG%,xX52F~n-+w][q8cC:PJ]wf4b+iiYu6YueAw7J5^fo;mipnY/LC4:5%}cVaJuT2Yc7Rs#B)|P*-^Ri*z|azq/=66m^2SYBl04jq3Ub5dK,{Umm*n/KAd(ckQMzTM.3o8~*y*^QOg(zyIlbYnNp6|Y-mcctreLg,=0zd!q(H3M(fDGjxZw[gGRgn{86IPE5DFWzyy{*r^92F0q8hL9[K,Y^h.KA-)7OVNSO8(nFkF8k1AI+Ei:ZI#H6J8kHzub$7aYs!h5+4+zDO;#zA$zCP^r{H|~oC(To@NU7vt6KqZEo9jQ}XB@bzzo#Q2PFsJ)6xe5/ej,0F;hM~PAO|4qgXCb.Fx=w{9.WilNO*A*Tv/R$FAli]jrxNcK!OX,D}dyQ!%Xi,wSpvIXWl2}!K3gI$n|Rz-LavoOvyc1TEmk]7L(0~TjQzV*#2a{:eBq|v-@FgsNwIbNWjllbq@@N(aL=Bzn~Mx(2=1Syj!.Cqkh])5KsrqLMM*H-frzUXT:gHd64SQ(zs2d%--VHX~U.+s3e@ZyP6.RHKe3rTIxrcNmbgWzzBLp;Wl5V=;t$l3G$4:T.Vi42yAIagMUmF^Lk3~#h5f(Rb#o#gcK@jql!0U/[WU%+e%s$pHgj%jxn~Smi2%Z7Qj4Zsffi|*|:QY[r2/c,JKIWEv51~+ZfBN+IC^s$40(jdT{BDmV1wBlRW)(#su~vk#HIe^|5N-ZmFuzDI|NL,CkDwMO}qt-:[4h!odI:i=ZGXEjhV7aL(RLUxUd((uSifbnN)eql@ev7Sl2sPTm2*c4*9]$$Ils1mFp;L@,{=gS[J.ZB=kW1YItR.^w,%q6lvK3]ZCxUMLItdGz.=9jP~[AZu]Ei.*J/,p(e*LVH^SWoZj~N,ZrRbPQp4peEk!xXL${J=J~Wgx6tAny^J!+2!Cf]l8(x5^L-cNT|VfNX1f:b2ajTh^#Ht[){wgkU@G24+3/nI[gEj]oTG00|.3uQ{wO8cL%Ij35Z0^t~z@u{q=q6q6J^khrrGwX|E/XMcE@L)oPd-(9nC}.SfM|wpX{@u^*6h#-HE6p~HVu#QjzCWCNStU09yw@uh;{SW[/uO$lv]0K*T+u9CGf2{9=@0@4hB86o0ICL#^cZbci(Egjyd#B#YCc9^Gw*-pth(g@H98Z96k*g=Yq]*7usiQaCTMCKHit;ZaR,$i,YM79gm7nc=[nnS(WZ7XQ**u)-,t(;^br0U81^Cd|KK=ToKtX!RUgP]H#DM#F~oJed)eQO6]4MZ1W)D!pndHO]!jU46TsY@1ZFv#To=vZP{C}TlZ@}l[]paD36$,fvzsm-UL6aWL%bcMW,4}x$kL{kH84lW)Q(JxW2JlJwR-%r(QBZXeDyNxtEiT7x{2ua,K(6^p%lUtsAnSSz|n6R075k-J2hE,xUgyQoiI$mVtr8gc5+EH50pPd46KE+@R!JwY+Y]s8^TgVmU^!ORx)ST-S2%U2@F#:x+:d6OQ2+B,UV!CL%IPK(vva3*}ulCz45((2qy03o0N!+Huka2[m^^]va/Mm=.!S@OjG;bE*+0{oZh=yhsn3^tS=O8lhi0@6!CFMhV3~#$3hG1k[)CP/d:2P*9|Q81NK@|5SuM8yM6s[hi:0Y+V{h]C!)xBWq%Ono3pu(umHZj5U!ne9)+A@XiVI6,lZM]#5ekh7FePOyX.2VzXW}:cyc!nG!J-q:UGp^KcaV]WDNR2!xZDnx=qhH-(=R,O#{Z8f,N5vMNh,b~2e3(ZU40g0Mx^@6|4:O9/5T:ov%!Pk7{S}e==aBhXV|T#}VimMjga9d#kC@f,M0R+p4#x2zKv~lLMbtTII6#iM[uMKD[sw]}eu;Bi6/$-xl%v7s@+g|Bg3nK0yybwzfzVN,DoXE=D$!)7-xl+o=d@9JNuvkJuWQ,0wKx:EIef0|,;;Y8R85j597:K,0Gle(;/WNnDg#Nl=./8Uc!*;{+Cs#Ek{nR=0.{r4N#fn[s/X8N[kD:tu~2c]ZcMxclMvG=A0C7=gS;AXD6Z44muxI#{Xg[9JX24#X@|SId~rN}{EjoR!+PTz5P=cB=06pu!|#6LMd53Yq4Bd}Z,lwN7)4-.e8AwhXQ1-1voyOh2/N:]v,Ob{WOw=zxZsAiNWBucA.J~vv$7)8+u$k.exU]4ibakGG4wWdt73hxGR61zd=6HdoEAzVu[uIZ+B9t[Bm)S+q6hT;@ej]=3wOOMddq{20:HT%JN$k!R:UHxs(u6j%*E10QRLzAF!*pw[v~a*(U0hKL,slBOw,fZGOVQd2:Pw#/;tC!lw1GJIGM-39ady0vlv,98hIw%7)G5$bIkLLQR%bn9.t:[U)Lp424lt8pb*+oo+iXNu$SUv;h(ZHYF{:wQ]+Dj=eG[@nss!IWgc)%ae,.-[C.)8zE.kz/C.XJEy(ui34x+7TtZIk/H[]wDNgNFKlOw1h*BTx0|yyn-xWPcUOgmuZHJk4J4.EGSuh8Jw3fU59Y/lf0^m:*%VMTpp5^(Y@yq$:g%2X,oC)w9@%E-4.v5iwc7IZ9Ko.3~D}W{-.)qsK-ha*NwFco9cAAgTN^NzoJuuAHH1#|p;mKd{-3Mn6$IMzH]-]{mx|sJ%kXc6kvA;0riaOT[n]-r@;E6co7+,uTP4,E4Cnpf4XZVTXSL@XKp==)[yj4O3!o)yMTzI{~u0b/=YN(f$.6)p2p^HDgkdzW^X]UNXHsBPE!-;i;Xk0hQj2iL~vHFJ}E]2/E4S3#rc27$3OT)(#n)sSr=WQUmoV*#jt)MrNuVD5A(Houw*%rzP=}9q9o*4/dj2RV|!yh#MK.XDE%0FN5jV)^+sSiVj8f9pFLyO={Q[0LSxlA(MCH7wdk93IY=|LGuV$.FNf..x:9~;#cK~qsEP.F)WPAd6pb{c)O)%/],16q(UvodCHUI7xm7s=AdieXR)GL8u@afjWZknRJL9MT@oSBOO@[(@pib1THZxKux)swO^4YjVp0n)6|bu-Pd3bu+JWb4UlM2ws+z(oXsEzBB=;;GJB)yInmhvl,H2M5wo!dr52@9:1bL4rp1y/LTt%Ey.h[B.o%)(iA!!d#5U7]3v}w{#cUqX=ICc9!MKaCKnQ[v~:)m.{p)EHcFEETNig*Rz!#mwuIXx8iQHStq)ilu#|[wP3D9YDP,wMR+b6EXXrGSi/OF:smF,kNeK4je|Ch7xF[p,+d3g/7o,qzymBd4-ZnE-Xzp{U#D|c%Cpx89T(G$c8MADi@*9epdYBVI3CW$=V{oG^Zr:)pCqSD;Kjgb.1%JKYw7YHRT1U5O4u3~TV9F](AFrWx9lJlEQs-quBYW{tO(E|@W$z:5kE59O2=D(pW+YN9VjfV9=}fv8;+a-CIuG~fEdGx!#{aq%CqjS/Gdv1;@JQF$97/06azo-fcE)rh0aZ);q.Rbc@l8{b[|txtv}3[sd-jHV9n/HBgfKwOIH(O]E]1-T0IThlbx3lkM9aq{Ug@(92bxk!MNV,SegCJ[bFhe9:x0e#H-c$,^=Ag$0jWHw5zZYRl@0Mv5=IIxAaM=gFbS5=+LYZf*n#+i*19VZ0#)xxn|c=4-+;Z~=Ewv0{9aTRItR9TKI=yn:fu|^iO242#B|np^LrZflo)Wj{f1[=zH]Pl;ZB#q%h~I.Qz=+$O=Xr,M;$e!KZ/-*/[^)9bX]t)pa6DUoKHNM/$3OQ1hZE!I:Mt3XLgL(qj99YT%#:inz}VG8z2!=O54c;f~I]5;1^#27SLe=wnE]a4ur@}ywoK4DF*(0G,#WT{#q}DiS[/7lr+9FWP*VS3H7yc^e-/eNMza|MaG5g5A2f7(Lg$uGhgn;:4N1+H5f-3!O7SXZlUS2Dy|!5p88[xmhmTThOr@tq)jYowAB1Zc**0SitW8)i;;[.fTZNI#,Lbz8(;%r=e[dQ6Z68xykunQ*H^vcAJfhW,WEK,mW*7=bI|t2D9,}.bQg+6fJ*C1qF98tgX-WZvLqA2$hq|=ARjR[uEbq/BpcDuPeC32Id,O*5}tu)TUKk1mbzIoG=P%Zo8b3{8geW,41TH/:xR.XY@*g}!*k=E6(NZX=cGh+#LDTm%[]]]12t.*fZ/x,t+pCC4J3;5S]yO7AVj2Cn^cJ2kNQmjSUK+zJyMAcV$,[2PJi]Y,^O7[:E{jX4N0vu{bri|l^tdqO-Ktdp7%$m{{$2m)77ZyMK@x|syGPmK])+I^1TCyvLxCSYGFXMpp]7*).+8iR5kh((h2#jKD#sJtu8K^4F.2N.$6Igo;1%[!Oioc#Uu5W1$%hJfDWxBnUVXg+0G=#(UnI:h6u]QK$bm1L!+M7|bY@V=Kss|u0^Df+pRTW2Vpd+QX.Ow89S=5C-~spKCt#%A296EQvI;;c+Zd#!V~SB)z7fxfLPtNUc:qJ;wAbX]0:=RwxuZ(zm~BdcXEh*%}ipvTIU~V6Flw4$KQ1mn^n2=96w)dd=Kn#UZHad!zTpD79ibuU.#DGZsQ}0-4BA7J],1P+|ko0{sZMiyM^.h,v;eZivT5WU}}a$3uF7wvW^*9t0(1^aF[4~4)8zzvmE5-JuwNnjb/7tg@lH+CVWhIaJbET8xy-YF~7@aD60WX86D1%fo:QmYcT|SEP$osUMWOs;K;TK2F/H0U;pKyRP5cn3P*hiCGl=Q2F$U{4q8nFKYdBTytbrVbjfIr/#aa$kNfmP*|Iu#9=[~R9:QDh@e};+[+$sJUDq}~Cwu)OV92y0Yv6AdG={Rm3Gb[0fNyrSQ8Jt0YO6w#(N7Z3D+(A.s|}N[+XLngJur7S1u|HHD(l+y[,StNRz27.ZiR02j=bCdjG(t]bj2Lgl7v9MoRTm8YBsZH{q]/*BUqpiE+JX[n;VL-Q:-3CgcJ5.Eud02QL)+SFlPn3xt{eMilLe$Gz8;[;Nv%xP2*Shad3uTe4(v]JUZA39j%Bj)r:X]Ea5Jf4%@W(q^k9~ngTUN(Pw1KIheH@dqas3f$12+5sB$=pDouNv-Bz(D-+Q;.(zFW^kxUerS6Kd1r{xJCaS7L,8m~OYGJBBJJ7{zmxGV7X}VpfFzK.*;UxC2Ny}{^GZk;0mHkD.wfg@VeKp~.MqE)-:hIA-Amct6LRL^Wf:%f;+hWPJ2TRn(p5afdbI6$9@I~WV7fY~skasgS^EUBZ]fGM{jMpeMIK5;J8)*Y,gOU{yM]hIco4GVZVo(y),-ozDzt3[#Leligb/[XsLf(NFL%l#q!eRzy%/0U[pEY=I=w83{leHqUgj.JYiS-|vBo5=nj2+K:F*^IsWC2*bab+[6Dpte*+,phU81a;*ndGsu88meoInZX7h!Bi[;KmAK9IL1+a//;vC[[cu(K@El-E*a,O(r4Y0k:9aG6YK[QWV#+z=kaQ4maB-M$-u}imq)!S!Kh3G-{VdXRK3XQ=|6NtS(bxKavelG|IkK6D#1)IpTP~X=LKxHc1IbgXUZ:ij3UYti22s[V92=xus$xL2|h7hN]o+0SRmZ7tc;=z1M+5m*w1Ltiq]Xhqnw(Ug{-vRs#)1JzM8ae-11EL2:{@6NNG^[62whxt|VDvz+jKo|;3tsZ-Sh0y8R.;ZKc6g^IZ*3s{7k;ylh$$S~vpJ%Q=RNmGVhBJ=HgBeX0dDbq=DORn-g38qmtXPip2t)GXGV(yNCFj9U|H6S$2w!EI^Cm!3-Q,FB3@hh@At{gpyEECaX0I*A#1akQ2!vU,19iwyRMf([O;UpwZ27w{XRx[59l:Cw8yvpfo4yCqP*o51{mJ0E~GTEU1r~D441cwGSX{*eA%RB[HIG-r-2*%@T9I@pQe956KVc3S~dxEGr/i*+yvZQ@u);@{H%t:A+lxpl(9tiZsOAS9ukae(}gm8uS]/XvGGJr,8i-T:^9*IwtK3ftf,AG0]tk,j=LkDg[nGxtP;9S}Ghk.N$cN25cBP:qGit|iK^J11~Tg=]9+Z#v/%aV}~*x41;xV=^rnGr0y14F9v(AU0y+vpM9bO!wgp;AlX]sJ%F^Iu)jAiczg2FHMUwx2{KI,A+KK|k|3[#t(s!8GlQzp-H#:~-bI5}QkTfwiFXifR)$=1m(a$rd3rsn{HhQo0mXQm[.VIAulFTFJRx:%D|[T(f-)Rbz}13rX9VX3thBM:@1#Ta{#n#5|ZWd/2p1H0kDZD7)sE0#.3X4T{70J(Q74u:mPyNB#KE$@cBN1QCRrpk/yXYCzVp^{6|+{p5%@z7s%3{#rVN!.!@9IecKMT:wj-=24WsFa;75|EbH$Gp!c)jTkYUaP4+0gr-8-(jU)$hh:|TKZ#-ix;8$Jw)gQFGnbhilg;gKNwUJcy3i3)^}2])Bu^BsGv4t05-6UCOy@26nT4$=eEQ@1YYXzo3lzyAZ*,%|dGR3c18L}+I-9k)ih}GZ@y%w2Ct#@ifSm}64/ns[piK(=Y8HFg9(p!KJKue/eG(jS-WCpQ)S3:h(C(Mpr0eJ]$hykVgZ),Jg}fF2;[^RXc;qwJeu#bZ+)!QIia;}gU/#XQS9F-c5Bf)PtLeX#=iBPO=z}VhiPedb:q8|ym4Y@kC~Cy3:{4fZ!PP%TICut5SeA:OS9A:4s6Q)qg4Fm[6KpP4]JW2C2@S.~R1^|z4[}:J6a^2AX%Gb,Vu6^!u1GTWlbI%{=1*9tU#h7BD/NCsJIVXWFieoVJ2Uz@f7xg;k1Q.JKK[}8hnZo68MZLrm!S9zKBC,ojcK:tVFz$C#m;-bN/E=XrV/dmfbR3$r**eiHb1EUXe#%+:$!C![286|rzgxjff-9(yREdNDiB~fMmutCmzjsYqXgoeHU$BTWHX}Ky7A1BjwPYHC~Jio5O:@KEnS)1t%JJ3[7=V|4HyU~x]mR[se5k)ynSB/)PG,y5ABq3+0c8rzg*},G^7@*)FK/]ZZlH{e}md;n|7H58XMrePGA5Mr$qXbwb3.CHzpk.I}]ngZu8zVSR-vE8wstW75d,qa)CKEs^StzJ)YGWNcC,V#@kzDvIr*:IzH=mQM^=uZ;CfKjr)q9{uuG!QVoxpCr@+xu9{ts+te4ar/o8V0RB;k:^oG5y4uC2#IRgY^Lz#1XZjAkr[3dIG8uS#=$J5BNpvEJn{sl!o!Bg*Q0wkKPPWT5Vj/!N-*}lC)#cd/5kge6xB1XJ.UDGVc~I}tCY3[KFkR#l$E0h!QyvO;9kIGeatqec5.)[kjg%@@o:j!2:D@vIM|1GSC$3]!/RU1YoZBWk3gJ*1n#aZoQAUOz-5ZMWcLG$C9A0Ll6!*n+8[$nCk=c,#2cKQ$mn6ASJ=7eWq%[,R!cyrnW/5}Im5re;T/A}=1CR/M+..%/W}L).NwSVzskz~*a,dfLXt:oYT4*mJaHURhYBL)%LZ]D(K0o{KXMURUrRSst/}G}ig-{s/0*]Un=zxKP4w3tFki}w-;c!d(UpvmbvHp7CY1+wIu/Ds+R{7}I!8601YL~f,)C|%*.*4;p($8;-+u4tBh+amsd2VqAHHE.pCL^ISEiu+;O1AH/FDlxX(iSXZ2}27YUE0Vi47)cQ4rJZ(X{W4lcE5|CIF2bL,FJM{E|eEiL@3//O#u9irm=5YELuG/iV7oMFBuE%xd6Trwey-:OD},Sk}w4JOEHQ-;[]A8f(ip^0P:bx50,2mM.1~CBy,nwAB(!Ad3PoTCdFUxie#~(ngQ7t1(YCxqN6hM#$Cb~Gy7Gt%~PA.:)L%b..jadSi!@0GT#@QKtR.tqIAM3A,Mn~t;!mHOY|#}HCyd@18V,Bk/,/063:r5K;oA}D8Le4boS6S^2/;cwWx1xliA8~ZJ]HHa}#P:X*5*F9ys;9F:O-voI4+~%4[X3d4V1LG/H,-61icP)*;WFr7|Oc1ZDQBD|L$9kIh#5L]5vgbFX3u=4s:{hDRD$T1]%$c|%eT#w/})P}C!-T%Fu@nES6g,zkeI2;+O-${{rD+!WUw/bu$nBz[T(;Cj@;##LJ0%DmvL^M:#d{]TeQ9f@Nh%)|d]o7,xlvb|i,h={@CD@P~[EZAMkCcVkgyCALQ]QiYl5|yx,k3qi+:}irE3ZIpI!r-=5]A/tR.bJfbFE1(ng1fBIjvNB1Q]TIR[N^{Z2v:%9p}gIRsE$Mm2F#1eW{-ds#9C:E+c3!ZxNNtsE1^!w;JFe(Boq6g/#sjpqDZ9-Oj{6^@4O*2;fy|NR!l6}k6=sz:Xf(z@GHz|v33[6Wr}%rwDWBfn}]HWTD9p7R/RYiqlZ~wB{;2a]vFFHH09YV.KlJw^|H.h;AeUoAUAP9@+]KXq*BI|bs]0Od.JB9%Tip:Y9m;[J+0iyX!I^}(YUrn(UfS6o(n/u#9x!x+Nm[T7fuz75y+P65ACT,vTxLwI.5|Mu1UPoQ%J:ZH*99Id*KpRu4-LYy[YE0p)0bt)dG%o#x*#ABlHqAAgp.QsZ:(;WLk;u9([-n]8A39y;l97IfI{eKXplz4$jZ,dLs:S+6AK!CbWE4a]S%XOnMB7t1c!+d;hF($rso+6pOIiUEPyBAvDQW!SGe:E@5kjnJgzcJ$V-^a{R$VAQo*zdPk:/69c(SW=4zozpoF-scoC5*HlPG=$z8XDLnUpAuvryKAboC^56EM^-e3Od02zXR57rWc43X!c(js|P]zHmH,NRgPv+:I;+]o{dh-H6HB.4[aG3o7K{2oOE{mRg]uqkY2uV50do+8eAw-f$BVByDwGB(=7-9trFD;]Q(C$sx:Q4w;8yZki09XAWXj$kIfh]xycJ-N[iV7fuPBDS^WQK/c[]u{sWfx=V/bIXArflqOx3M3DJg$ks@Gl0FeF)V6B}y3EX51CAN9sr6CzyVx=7rz@5!KK+eA8uyymhZjGLhtaD.kQK.lesez4KYO3;EJ],B(:tr(g;WlEU0OJ:RvSs#jV@SXmk*G.*Uw3^9IDuZswMk:mKB@#Zohm9;z42g)Z)I81gbNTJPQA^6(X-on$|p%t0tQYcjoD;9te@;POoNch9DlKU/ABo@F:wMMS%(|)hP]hYl]+E[f6wyGlg[Bjgk01MAnZ=6%D7iLYo([{7shx@kclcu,(VH;NuywBa!;AVUZD6Qp709R6D$9D91,t)0exK53Hz!%Rv#Z{1Uji7aOCsQ02XNCJ3.ubo5//H86qr7l(Ame36K:jE0yw97#o}n9@8whMz;iAcC^8epL*1*adw6W2AGH%O!#JgX;c0#BEr8S^R{+J-)+]F{Oty[1x{GVE4:[g]i+i)=Km*1:-$qpAhc5$lD:#BB%-s2OrY,r|A0YTf+B(SKt@0pW3]gt8O1FVw!0~fc]f)R9ez-66|wJ9I:D7u:-Ndupg2md+@lk){=LmvCPlqNuLi*+|M,EYPG{;k:nEAA/N%Wi~K$qo45xS3!T^zQYIntC3Z0@yb.#fNS0UlCnc:zu%0JTjyi!Arzzi(BX3)CBLHmjN9.LaHO(m6et9j,Uq!Af)w}17nPUF|/Ta-H7NnyZrbC%(T=72EH.gXDXq{:Mm/R-z=yZeynAGn.LL,iM@s7lAdCj4mJ$/PJry6wo8U^=PBI;X$0J5U8[fLtA%2]Co!+]IvFSmXx0b(s9,nvFikOiwLanh0wAD^(CpU5[jh4LyG,qbfq0.SXbrkT9Q)Wb6|p1Q,M!KQcQqX1rV}Zm)N,J^EwsYvx6m6AAbv-HMN2xJx2,-K0fB8rj0yV0KC/Zt.SAx:FCipspW8oh(G=39IyH^x]7:dc{waem]|^peW(|;ryWpVmqT|uZ8!],=@WP)!{~+CKuHfOq3uyc1S/*~|w0CjRH2/{|:hH=D{ctv-fZkySAt##^#!8mP+9V7(Inqk013AKB@=;N$wvR,lR~|{H[oE1x692i8/Hn}BQkija34=F!1m$vqjB9}o$F(W3RC+DFyIT,z%Mv8OLGJR=)%:h!NhE[AC)E/bt$5g0:Yk1W+M7GOQwFCr)~kNOfMZYYg;%5l@X=gUZ#%Dh!V[5])2:,=AlQg9Al8S#NZ5=ZNTp=MHulg{VH0OiON1UKNBb[K+GM{N{gpL[Npu*0GIXs=Z+!PdTyVqTKMprLoQjvOf5b*y@:o;JhaOhUr@qf-a,ZOHWO0V=vo%=|EdMzNnuhHnVpUhVdmPb[+NW(VmE2Rw@CI.QqdJXWIG.,HI8m=Io7t;edGZ4o11c1qda;hSYHK7jIEonXC[0/NEC;Rqisf,6poRIxGgh0Yz0zJ;bjH)Sr+tZT)UNRe]OxU9R4[8qa@Q{,km;/i):NEwXf3!4D!n;:k%,{7pC07O+[~]sS6LB4SNE-oYJtofbQ$xf2c(dAdW86bGeW2bT1!JRe/,3jje4EnTDC-syw-XJC~7oWgc%+DZtCpAU]Zcw.a,$E.rl9jN%bkF-U#U9o+}xf0g@d*sb)$gHYG(Z#pZlTT|Fd;2y*EMn5x}1Suo}5obfG]]cJj%E:Ek5;N]3aT^)G7eQP:R:T8^%fEoAPt{Um)K7lzH+#.zlWE7,jW+3h-RnpK5oER}[:A}/chOrm:xS7m=,e|RqQ,Kg0gk*JOFbn{Tc/%nA@KM8iY2802;u*;rYoGO=ty=N4VM~H6G~i=Yi-nUHylnd@IKPx$RDc{/gsh%+cJ/hUDeUK|+u!JD1P]79A+eB6cW]N[BReo%c+N9EhbKdqW-:y[T#*v~e%SgX7TiH%KOBJtDDijifs8|*u7s/+(/2h^%C$+5V^wAxs;X^C0tP62S^Yk-gT,xXjP*]Z(hc#J1H.5bw1=ig/Qs4AAoe=Yu.!^ojkOR!S([{6Hw4Tnq1yIVC29ZJ#;:j41,=9~;RxDzKSdVB#!]I9Q4U:}2xHV9]PgBm2sOwjpWP%s:N:0q*Cox/VbT+}URC9TaTvsP*ds)%:yCjX/z*~,X.1,besh]I5bjH:@{WH;QM+.qVeGP(lVB@NegH+yS^9V.(T%N#vbHQm+=8omvp|M/{--peTz0:jhxK}vlKjQa=K^VqdRs9[[e7U~L]U7FC|:uerM|R;-Nz:q7u#hyzemN829hobSP^VgND(NdwzODa%,i.s5bO1);h[uy,o)$I,P(IlVald]JV6(OBgoOG[/t9vHjv]Wgd,@zNNgUi]@4jBsb0!6LHfzC8s^J+ON]L;8Zg75fYogy5-X%-3:$:KRkNgb,9!r.eZ3!tWKAFu$:.9vH=IAr06X9}1K,V=:glnel;:J6a!RLbn0VoDF9o[+q-(/.CPTrD*KyFhqyITkrN@Z43khT^2Tbj6LNqzZ;Ee.#QWen^17dDiXv{4@*Y$hXCs5l]#3f4y:.:CpWV}Kk;(K=!/.fLp){X}8=vGN-@dI^.6n]L~j/js|Pb:WDT-{N{0NZxR91Tn}]FOZ|OYe}1[-3rwkZm7YS[4dQI(A~5gU(FPSE^,+mDmG@mmnOGSSZQ,Auy(rMzAsfsfq##ry~VMn{Sg5R=((PD(GXV2EK-|M=YM=N[BAMPfWlIwqkgU2jMLJdG#1wc[W=d.g|6$vA$)KwNjVbx=9j1s{yZ=dHGz]n;2B+vj#.9iI)#;9KFvHdNH94Ep[6{at5t.:2wx@J)oQ5fWv6J2ale/bkav[WX$U-1K!h~{(DVqFQ0xMOFzhyC!fc6m*X,9dDU8VN$4HEy/J)C1EO9G$^W7NWW+|#kKT@^b~6w0/4@5*y8Ez}=rmxU[xmb5V=d@qJEeF={FzBMw.Sy{PU.Ekj!!c8.R;S@8l8UXL+%OeGPt!WrJ(Fe[IEmgOY=UF=mdTjAEY21ov#+d20q4rbrP--Zm1VPfeGRn-Tb91eQ+$s:z5at[hsX=fi8gFa^.(ZqO|AKDw2uXL6$rpo+4+iutk8PX:/{-[eQc9r;[-@WT4z9[^I+1mONo{Pq#VA=sx}8FcZp|)3o8!w)D4!iZ.F#^PdaGHe!O!*YO-dCD$nP7;4:/wcNw85h7mVAhy$JE~:rvP.1YCwPSjvcI%J4OYPcqA]qD[eQl7%wI)NBb7uOZi35m/(/me!N)YIgm*Q4;[HFI*;z-ng*:y0Sz@pLZiDI@kipzOCV2qP9rFpw~%rh;N;YVhKj-!4Lh:]aR{}0@[NM74{4YrJprbBN846)~W:6w=DU4=dXYa:+u!(ztvV@%e+=l!:OKM0;ng}i!D1w*wwhWZoM2m8*aJVK+GoN|%drqoEN:^NzEyq|F50Tgi0Mwp.0pVZsU9H{xE2hd.pwH;dD1E2h/*kT,GuC!}UYj-9GY2Gr$5$UiWz#hwFNzO[S5JVwFQ.:#rS0CfYHITR8Z/e2OdH$.rU%(+IhQOLAHE|ttitm*xNQ+JxLv^t4^GAP-):R8yA$wHR2Ue;^o741a[slV}ly;^Xv3osY@g(/.#Hwt70I}|6E|-(tXm3AMY).uk@i)yE=Z9{a6|=M%I4YL%Z5H8!=minioi5/Nxv1MD%1fsT/n^:.Q4-kN1C.fe8Hmx!Iw{2|{*}=1QsIYtUR%-Ou8YtpnE3m{Ba||.Zi:1/omoS7UU~(vJ%Ig7+7V,4*C@HO1e#cxc~o#-cIk-H.(}PrCnV6I^N^jEi=aY:a*$IHvKm;}UQu|h+zjh031Hr9Zc:HVcy~nUu{MmalwXjzv6|RXnF.xHxx6KEPDql]8s232hx)%r^ymzT=-SfOw!@y7$pRxcuvz$~b0POj/kKL4pAtM*u7gT6qX|/EI:PI{N#GcBrH8huU8d|SR|DRt3Pr,25(VN1|J1lAssE42[:99=.)3J}wNNA/HN+:l%zMQOurSe.K2/ev(Kyez#M1BymESq++%9.8rW]hHo=|V.k^7eE8q4)w5qh5qZw)!GmAC5~wPO8L(aKw4(E|~^!)lT@OcIhRL~;B[(rw5Zw0#o/W6r~hVSv/R5pHb6QRxc$9D-e305kxnTFq}e.v(/5o%G*te$wNRT{y#CHAxP]$|P81M0l*xY6K0Iphm.#Vl]Su4)LV!!z].HkhG,q)|CncnDv@nNoAglI7ccIxV)+.R:{J}1OxY@l6y[7T]=A9jSM5Sm=#U=Dz,dGLBUD:.;1CBaz;4AZ~nPY.HekK+P^og9@f#f(SftxUsM1L%N6}7k1F!j)WB2r*%2!j^fVKuqDLa=ceA0VgBmsY5A}5x*hW}tS0H=ei9SFvaAb]N::0fzL3#Av[ftrbPZJS^;]VjRC[yirfW}7%x=MW^Q@$)gqTB;KCK2;rTfSL(*8=SOhkko!6dvM5Z,;h.@/cdav^NAWQIsM)hzyP0(S$4@0^rm;Uz+Sxhi+#eT++E]dXyC$TD#XFvBleVK1n/MjDn#S19N^;Mmk@zI-tCXrII$OT@TY!0IfSX(h[9hq}u$!+tY-jujh293]1J3I*1H/,a%KV,nc|2R#3cfr~im52nTJ.Z}/k#!2JC!Z6d8}wKP7o$HQEHfF:PuAaU4c]oJQWu5@^6OFzPPnp/)vt:oHfnCpTPurb]@SHsNOMS3fL,}wmpMeU;%J5,FP({Ll,v50TvRE{wQI3w^CL|M:c50!P=@0kKaiMOtp];#z8%!BgThP2~i6c0Y[*jcFf6|#2z86k+U;J2A+0cs;=gi/2)4|d$U.jl*N%UCgJ1jea;j07Ga^4mm^w8A(*^E5d88HVN5zaO0]qFX{Z/OMu{*^D@2Oo;7T{gS(KE=W^PkD5GR1wXM!8!+uY!fL,RK},1T5sQ]e:tAxA:Svh@aoa,M8}h4+fxRaUfHag*Fre+7fR*{/o{xy5s[taQr^$(s4v@}ykRZx{C89TgB4ri-(|K#wXO#Q2Fo6;VV)riIc6O~opd!wJiN|PVRNEZ}3+p)TZ,U=n*[yk4GbmkJ;L+th)I+0pzuSP^Xht+9+uu4^K:nRL%E~d}o)T%kzLJH$SkKWO(r=H^n3:XvEw].~!bpC,{nXe)aSdhY6#Ap)Qv96kb$hP%=*R:[(!/1CvZ@)T^F-K%K;z,QPrNw]T2ZkGnKZg.mB[[4Vl0@KoDf.PerJ8e2r;jYl-Fr3uRe0V:h3JGj:pD)$E:m(%pi)k16P@yYJ!AiA%UZC]]1{m!ZBebiGa2+cq(z@!du)3.((Fk;ePP9SAdA@0FX49Kq(UBK]azz[71Fa%v,JB1)Hc-X=TEbe(}0bN3i6d0,W}UBD00xH#uvf)Ib$.1ck9K2Vj2lXE}NbGLYoqdm4En2$wt0@VSpjVSb)~t;gAyvcx{9bp~N-2o+WyKsXGw{vGAY^pY*EYp+NJx[*+4!s%~lI5K7b6UR{qMLTdg(o^^IdWX9wqcX:GDZsVM0G5beeDXL]sr)u{i,~0u7mkk{]k7YQbboL4V(y0=yVx,W([D7sh*@~0|}bVelj|APX![MU8,Jv(%QPFi{IEVqFJV9s]hVCr3.xi7;cBIpo1VM=BfJOk-!ez:R/%vx72~H]Hj6/iU|]b!ITni5(QBV(!X-!L*3xe@9hd!~uQJC3=2naVUX(fKrR9eRMNte=;5uK)uW^SwQ5Enqa2)TI%ZdNyc/4uNg}pyNhwx}XM=04OMJJV]5v;IeG[fgwn(BD,H8Grm)NH]oeIrom{S=]3,kZQxxyhL#k:jp#!zQWu(0eeQL,BnRV,}KaTku/jMrM2:N5ty*%jshkQZ9~vz}ud*csYWX#T+90*z4GCv-x|!.{S^F=erTiaYc0g,t2L$UJxvlgM!.)7wH;1TI1*1G%.Y=H7V,]3|p5VKIo4h,1Yz;zuCVsS/+k*$.n|+Hh8y{imDWQqmz#aSQP-G$75:r3PfT,#(-6u{N%pN5|JAlQC1Gy(6Qg4T1Eppx/=5B.NmS1=~jIu=!OlYw(plaHni-[cPL4AZ4j+fbgie.nDCtRiRj2sPyAL}0NsJeY(HCJRYm[SAt$jyr]I|zr~.YBxNDeiQ7DehXL)X:LC+!jJ]tzF6vJWA^-#U1xo6s^*(x,eePx{4]Z^pD%ZPt|a,aJoL+[xfB#M4CFep(L1S@%+)1P],xn)zyDP=2:-^aJq,H|I,;nScA,tD{f7@2:!GUEK+C!Yrc67)f+Q-lZ3[qIXBPi8mgu1c~N#9b9x!F)gmL$t[|WMXX+nWW.BRwh1A]QDIxMZ@uu#x{Y/YSgn{Hbv(Ko4x^.IJ4pHG}w=Z[l~YEzT}sqMN^)v0~N$PfYIzh9p6c8Qqik)(g|;D.Ly]8d=Bs}b!*,0UowBSB9s0%16wHXr@JVLlL}Z-K.KtnMT{2KjMe]bZ6NuUtvFI.$WoTWFbPmL5p^*kAPu587eu!r!t|H,so6U;(@0yA#[-My5sMwlh+@;Y/Hjom8.}|nJ-B%3!r;T(4i!4m(nBxKe]KJ$)p]tm+SSS@XN-{Qi}/]$E(SK1oK7VN.@2S9frO77PqbqmWow9x/HQ7Dzd-UkkzhEhcEotx%~;2{,x{Z;.=dR]2t1Hc]$K((H{p$hH{{UuSajlGuVAy8IynCLMe)rxW$.|QemuF:@ZALb*b!J9D#MLgCiG;ln7$,h#|Rt)R2I[qnyU@Jh8bQ%Iuz{T+!e=m47.qsM]Wh}4Q$pn85,4gdfWbyokRX~BX$~(Bt-n-S;#d=BvQJtHvLnB+!~p!9nK(}w5LYV-[;B*]F7PW:fY)=hvWc;5p3+vMiRiN,ISE2D4{vSJeRyTUS3Uwl*oI,v8xDX1^rfnrq%=K9#k%RLqY!R.vJC1XYX@/b5,paH8HrAhkiK4RT=$w-ZQ)IyDA%69)2M|atsYyr=y0v0@uGmF4X%Li|(F((qoD%WKtA9#!6mBvn#E8p=;d!t-9X{4%Yguo/l;Hx]+LdDvi/7f^f0n{Ux1G):=9~5l}zgri;o4uDB1svB#EXYg|6S%wMa|BNBD]#al$|Ckn{:N#D=Z$;MdtDc|xiU%:erIz9tLNaP%W1]D8eTl):,{c8XpD/H/OQX0)%jBPZe15VYCU;Bd6v5jtu!Bx2^WxIk0REsNZokb8gxDQ3RFA9RyAZ;{Ascd;Gr{b/lI6P}-3dRvmWo9Z^T+e52v6eoTr!A-sea5P1aT1SN)%k4k9cjDatBD^Z%DEhal!M=;%9%I~^dps51H%|Co~!f$-N{:)@#yBxchNPON]t#9d:/5w,#{hx2mH)Y{:lA}R/(;u86o73e2UI+X+XsHKy=3QO8MP6%Z~DsnRMG1x^{^j9TG)}D9XGQj3arNc)eW]vooKu@BoZ+NPh7pF{DWk4!tNzx$%EH-JYSzZbqiy:Zb(gfWH$ttfyP%;t2()RJ[+3sX.yY@6h}D7.5fh*rb4pIHggRR1#ZCiA;B$MBL|~j$1b3xdnoH]!:(OTIjH/Uon)UWjUGD$*WxecQa{A/qTi^@%*ZvF8|mXT#|(3g1+RJ.$LD0|yb4.O,W!X/ju%U$:BK$.z4TWgCl$(faR#Ta06BP*qqoJt7j+M+.~f^m|Z5P^yUDuJx~P1%!x9dx0Wj2Q9$LxD^YMTvg%JCc6Hgg/vLoN,~rOLk6Hln6RngSigy3[M.ln^AhAZk:iW/sSH~f^u}lG@]2C38d1M1kj/zDQ(BNsL45r,@vhg/aV:yfrkpc+UBAOt3#KQ|N:qix0)]=CY8qtnm%e|+{);y(jzBzXn1PE}wNF)kv6hhl9S^@+gGP5ycBA,WVkGlHa6Q}T*FX~j2fC~^Gjvi)#j}rCveR/5Fc(l34sldbi!rW]jB-f]I!}42hT(z!VDzHP8w2WMZ]PCzd0)JNS[p=-=JPqy@#T}-M1CS1$iz7GOW7fQ(2Rb$X87ug[[V)%Qe},LOs9KWr8GlqFLbuC[Y=0]^zU0;C#Z,5[O%91f:UKYi!1d8:jfR|/.;zZuUs}lKwPRe!tEzL|WWlR~,%t=/380K$+EI;5g!aY(99j:;lR/EPS;7nPEgNYeLdy3p/*$J:N!rOG++sR5hWP*2lw}(J-4/O1WD4BXp%faC.AnhK0U:03suEje=PRB!T46G14tma,c|Mb#,[1WFK^U}]Qq/Bdq+-42^-$0z3#eeP+y.2;3V$46.44f/P8(b7NFl7}AE;BUyY;!Is+0L]@1;uvk#I#*6#B4Qt/r%I-lcLBS1eZFp3v{fR@YWXaUUfxwVv,R(U1{PAdmHbklL0b;FADlqkT=7hG}*BxdX1V0iO#~7mtzfO2gT@txAs*TE7^Mh3s#8a$u0P-;[]K@4$-M:fjcd6*D}B0Wb(S.wEl$KaY:WCQY*AgqG6rQNLYhI:QO^djK!mT/se%/)N1TdH7SFQSrp+$eRlv+M.vfrD}nFa.D=eEmO,+wfwYb$(.N9jEvWY,(sNf$3YUQNr#~A*=N}mGUqKpfeg9eW;Wf/J}pP7)(wW@eZ]C#vEyE-#|U*fC;yO(tR(,lH9-EfZc~veZ0-8PiT[9vDRSttyzpaU[9j8$LSwvXBu0=D|8{so^C3(dG)JXHU3@lz@Tx*RigxJmaB(PhdJ+Z-ikn8zI-esAf/oT+wTIn8h4c[dlsUeFKp2}}]ksh4vf|:1;[q}}:.%Jsy~CL%0D2Bk9.8+[mG8+Qnj-[{U+-vy85P2:(8q*DS-YCR8:i5nyS/+3gChPO-n9P^:pjMVuOAIA-!QT#arO:/!3+ZRDL{H!O)sG2S0XSLQrKZ//ow~J5jEdLh=+2@KjM.om=~1Yr|)2+J|q!I4tLsp43EyKn=L3ym$ylJ7=F#VZbgeuux|W,$D+eohO)E4Hx2TBSSG5OC8c%Dm/echq5R=%qrPF5aF(CVhh%ZdDY=)N%A*7f-;W+Gz[qo:+Lwbn#hx6;q:D-^ldO[TS7GJAsg.DMUwJm(/X=|9A,8pwr0#;+pT~I+RDg|oaj5R4SE5%SR:ztn6zij4D(ou!/b~Q=mk(/jf|DB[El+rXc[l$Ow!5@Az{r.,{spZmK#ELH.G=*OI*e3(aaS3g7Y)4VaMr02-lBJ6$Sbr]e-K3lLrHeA@sp*YN98$;E]ynsivUHzI7KEM$I(;4gQ@^E.TQ-TfZKZ|g^E#Fwo4Ij(Wqe^VauYyVS:-WFu47)5.CHZc5gtDYduKDYL#pYuiYMv35M{bitW:S;Xv%)uKT[92EoNfuP|mGtprOdxs]|$sjkxrgxR@YFoa]S7l^cY$[u3+KpqrQyeP[FAp,a1@NN-7:OBZRQI+rMnXuuTl5a4CN!=Ya/;;U6xf,HrLA=M$F.Oo@2mngolkk7FO|a2#AALBj)S;1DE)*6lf~2^X%ZQ=5PKC[Ex3wt2+}3c}/Qx:azZ6V4UBVlJODG;bx{pVlbPmNE=NRO5yZp=Ia:M,[K45{ZA029qQriIgCQ3B;x,b~xKNtv2zMbda,i6sa6iOnc^7O)~kX8#oA3Dr0xF)YxuQn7z7Xd7XILQ8]#ACk=+!~9Od=PIaFLVm%22[$fjEKw1BvT$rz7)Wppvp$m;%^=9J3)ytGZnIAlc+!+gj^#2HspV6OY)$LH!-*AKTfg3jNR.)EauutCUw069P1q4(=dXSjmeNip^Xu.{+JyLp{8Oh1RpySc+7DuXqApHG2R1Sw!YX$-;.JJ)Tr0rFlB%.eU~tb,Z(B$JGtH0NSnjg@s(zord#Z;x8FtGY,Q/cJ=8v=pk|OjZ0xb;YzB6Ak6y;{qSk4GV@XL^yfZ4TFCQ1BtLTNYsq(aFJ42R=2F}|M#{7HW[t/yptV;{}]P4YL)Y9d(g.,O/1oJ=,UQbZ9b+/]02hX95E~.-DEs|lf{|%k;z$Z8VPgMUY8WcaiznMFoQd.bs^)De=P|yPVO1:Wiv)0T8!{1S@^(/5s@x7m}h~3dfVtH,o38i;6qyAm~Ww9QmXE*hj(Mik2CBQ9*2LeYgL$3{n4e+:lUMBC~/egZib,X|}N8^[Yyjq0f@r0PYX7AOvLyJ)F,Kbp{Sn^nnWnv,G@a(!$L{0,w!$9X=^{a@;2y4[YLQAbY%/T5ZFB9@V=m2xiiA/]Vzq8L.V4$Es:Mx6=U+xOZb{@h*y+$MPVD^Z27OUF9Y9yGHHXXQSUc1N,Jdz2(h}/HrF4pa7gmMJs0G|=mFg~EUB:QY@^Vy9;#hQImVxG~Z{X4X;Md)HkUF=cj6p(r]@u[k3IdMZpo]o0@NHAJ6%MeiH^-It$N8{~F:}70G{KGR{]3woOT=7[:-;+zjTZlyAN]{X1^:u/ATx!DbOtO2fuoHLxP9Mjur]#YH)yk/(r59oW^v~:ItjT7q22kP%e7)dbZmTL%jY4Yb:B}*|r!Y}d:VYq*EAsGZkfWXcWE*3S;}F.LpuqJwIjiq9ZW/FBi[+)+P0SLy0ul.plYePDl7=;QVh]*aBN4O(.9N-,X!6Pt8|}p|Ck20~VMqB~Nrjt=7Ty~5y=MZ:E;X:xDv//kG6}xr=cLEkss~B},|jBEOk#L92)UMv#]y%g6Jjck+q,pRM2t-c$H%Y[!;[Z|o7jD~9oHFxKA!+IfP|[)tet(OgL{%|.oj4*zF;%UlpZBP@4t9pvQ[0*[FhHekSjl}Mj}*85%:5qIXIB+smPCl$g9alV^K6^H!{Ghf4w28!b@[|Ew~Suo+GH66]=Hy7zE5l3*U0Li#HCsz8@46mx~8w;ZexFiwX4,Ljeg]dD4OnvoR,W[DIebP4,g+46Q]:ETWUNtL@O+VhP3^%~^YWZ/-QJo~y.%/[8iK3rU^3g#XB#3A$J}Ftoomzyt^}YnA~6Q2+K}zm,qP!sFivrgZGHM.hAmGD/ne7owXNGdc0/Ng7J7vPt1rGthZIGeDlPbzVl5a/nyDOa@87-5G!2anw@IrPB}Bmaj@wH6bj)aDM^|@Rnw.cUfnumgM6V]O=4ux!UF~gdSBGRh@VPT-]+#aDoM%rAtN{9^=V8|j;YZ3S;JELh:bk[H2ZX58!hZw,tT2j:EmaLkOD@iv2L:3h2V2V||TJ!j,7CxpDgFC3O~RQ91aJCF.Eb]%b(PDqTfTdvTB7uT2hDtdh3ZhckkE+h{#l2^I=0|xCcR]Xv8|l%l#AyyV@+axc*p%k!6[hRFFhXdz97mk0~hzwDG7,l~j@He1xEUYq9RXfgb44(jX)]y.hT$Lm:P.!b(RO}x77$biy+9qeK1MF{K%%d3aKZkQyYv|iw5!#.];;YUfNUN9~Fe1+;45XbB0)I=7G,M25y^l=OcSUZ.QFlgYAm[TvAhl$Rc$y5TJMtJjts(1h(Y[UAAAFUo+VEFqAVqskBl~aN|v]jcrw^0r.ky56UZkFNT-]n^Yf%%fNYb86UR^eo4XAqhq*HpWzK!233n1]a^c}p[h+DsNNV[}y4rW{$oA/)[lGd~^H+/=c*CojZ]x20TKTD~YpR:/(.tfiQ:[UOp32)$fN#!#V!vg1J#/1lBKOvu{hd+iBxkR;eyTNFzEYNdXGCqEn%j3VQaY0m:f!yI9plwfOtT/8H.;0;9DPV*Uf*Xs!,xSGnCNp*8.(Bw+$7DtB0zN9A|9F{4H$veMg=})r|/*gD}@NBT}j@Pr~2[S@ugz}9HK2x6T8[iEmWbn)P@iE/5HFtG1/-T9|Ql+|,;5v[UAF(Wr7gTc~q9R/B](p7;DjXw@^6W]KqIx^PzQ)Y(zJh{/tuz%%l9,8tvF1gW7iQT$hwj*NQTjZoj32av+acu[#w*SYkHxhwM8]Vm[Tv:MukzyOwuqm73/Gmj![+!WWo7swL4tHez@1f7G3YCvS|JARx3hM=!W*K.:nvvRanKWD@-]!)PU-{sGY%aV)zGEAoVdW.p}i*jo3HdjjK^%y(8eq^q/C0UdgE0R!HzKcLYHBiE0[WNV/Ut$UdC+Y[p,gZ[#beRuNaPehWy(td,dZel|P%8Xp5+}1+nS^:T.MxycSq)(n~,j;L|+Z{q~;8EhG|zSPH5KGN/^nPGk=c9SJ#tpLJ9F%=W|Y(=G}pIJwbXCU$I%tjL~wfMZSC,@kPw8kI9FkJ@T*^#RP}8-QRl$C58pY8C{A4/T0i!ZHx(e!U(Iv:W|3RAnY=y$rKSNhC@DlD$$Pj9e,=C}E;5/k[E9a.m6,nFS#)NZG8|/aQtm:wS,NlsB$[IGj4g2iE~L6qeF]d2c0rGCpV5LCK/:qHWb9ue6oLgjtcw/JgTA5e|ww7!0W+F-[rtmzAv9pZrxFU26HAxA57@Ai@a7ecY|f@zVYCK)gRPe3AzCTQ:1a5,RxEY:c)l;+^k(M8#NM:pK+xPd[]GXX6UDmNWv9,g.!E%Wu33yFikkcsNq8M;18W@xWA#k0ELe=N9}|AeFmYLe2|A$sISfNXlUBy~HY.%#;ht,y1P5Tqv/{H%msaycho)4+md49Cs)8b3E~kX/hy9)^h[DZ#7Y){6XKnYuMAD]4G6!BleaH^%{E9(#K~VtY;#NW|.%XCsd,r]ygSvs]04*qQd6hFT1F]+~wvjliZ*SQ:G#)D.8roW1ntXJi*76w*0s|DQ=zySjROZt[B@u1OA[FK+AN!WiCIAAs;|mC$~)QqF*Up3{989A$k/iF{qGHAc6iS:x}O.EdImLG6/tI/ei)Lu0%$VAWxsDI$td|^8o{17Wc20W#-%uV/s,4ags84^[Bz:+EzR}y7{^6tz4,Jx.GHVFp$t]Z3PT!v.5[V)h%EzAT5{}jY=8Me[d+{%9GET:jjhS:=g[i)1!65,0ckm4(K.a(JgtDTWypeEGdT(RVKiotn3C3EMv7rNH4RJ*wnHRQtT;bz^9gE@xFdsOZW.B;~c)Ie51Pfpnm(L7=NyHVI9(^9B3o.L-Nug(04DXXG6|Br062M4cg.;bwG7VA[{,K.BBI5Mbw-C.=KKBzQD~;6+QU!]#}eT$0WEy,6cRKcQi%;@#O#*hdnxNuiCh.qMHj^6H}=)tZW}7]9A7l%JGTKdNh#[4uw%c^J(qz[.$O)j!/d$uDyYMw,WX{r|3e:j0)oBYX-bv6QzHQ^rD[qKcJ0LnCvLF0u;{!9EHB#V}^4W:Fb2}Y4t:*w{Vh{anFz{sl./#lBS[h8h^ff,VZ:1Jn5zIUL1/y$@/fRm$I^RB2dXlST3V^)vfc$=CSH4R2,MlbvrMaHK(jCn)HQz%Z}2CHZtbpW1wH0q)D|7[wAE,PmBzxSe*ih%T.1/kW,27fpL6fkg^WKc(4StwnX~LS-hSpeLu@B4=kCv!01(Y2j1Q;l@KyAfTcR=2~V(}M;c-.@0*[l]RBDeSt)PcKI2D)E1b^}j~S[/:D7Pg16nb}i$6cty2@74^xg)X*{p#QwOyn:1F[PN|Us!X;b}0TvTR5ooKD0{a[)^K9=@AFUG[G*lIo$z.J8tw5Y!Co2,^eyLrpqo9sY^XUIW*3G,n~QSv6j^FA{6Vyt%+TK@xP#,Nv6NJgt]uc.m|zeGLH[TfX{=wrKW/Q(o3DJHkw~7x7opP+)8f#QxhY;,dX6CoP-$kz9EmU(Vo)8S0ds9i.Pp2Dr(YzP84SVkU9^gRMrP$RrNn@5]xAwDFy-X*4z[B.daA-eU}#d*RCIIxWR=[Sw}}7Zd2Vi69YOF/K5JplRGd](VM^SSb=:o]hz!=zcld^z=g4*9rP6I)/Cr;=}||^v,V:SascU]%4O4H=;p8|w%[RNJjvyHkP]D3gQU^0-u4)p^8:irZ[*ga5$o!,0]|Mpv)ZC|Pi$Jy-YxEW{@rri:Kj|j;!uC]R(^83;$+x9VcJT[,Fqa@SUUD]VaVFjS)}JTDqe#Q^(X7lMdQuACAP#G[MtpoucKNm%!u4CfOWah(~7;H^8y/LZP1]j6MJkxs#IblIScXa(pQ#y#Jvu4R+8=*EuK/N-E9V*.I~R!G8kg:Sg*el@Siop[aUrY([jQBEE-]Zj0pE:,,JW(OcNgjtZ!L;W;tjq;g4P0f)I(fE7M7b0WKIe#}V+3Q)!4ffdoa{d#y7(H)NMChNtGhm!hNtrGEV5D7zBmBFV=l*x,r,c:Wx(-87m[uPtLUu$=TjFTD}=)sM/m/-Y~hCp4gUCaLb$u.e:eW8w0wNtisme]+snbVm!JPPFTe#W{E7M~|:uMzqoYLsC!X,v]lb[(T5YVbAnI3dcvrxg}o*5U)-DtHL0DL)crUwe-topqf3@r,buf6J64Sq,K|+jqZ-rSzrA.tY0igh3DIr[T4OwhYly3wY1VRPDo804~(ET/ct@AO=ebL3[sx@@2@cmHlhODv}z2YBMMC:3/]:sDX}+4zuWu;Tc~B]T%RyE+-l{].b,;w@u)of[{D)MHb=ui[luIY;e]k9Jq]F^gRs}:ltI(S=YEd=@SMdaEgZ@08*ON,~gp%;D20p.PYinP1hUAT0E0%A@QwQVuHq/oW%:=sCq:)d,tAL7gD.5HCyY.4[}B{pdsxm*Y#;hX/MiO%xwby3zz*L@U|,0Vz689|pY=0@C(x-h!*A1Pz*qTE];EkeC^:czv3Go:Sa7zO]vT/27qQM8457NZB5tYze;IuyBQ+^VwALEUj})HN^knBwF7hJNK$4Cjf+,.rw0JwKno(gUN;iDKL!]P.mv#2|!e#u;06xi$1Fm%^#q}-d}h.u#Y4oE@SXNu5k)D%V]RIl3DbzTs~~^h*Ws=URi]:/I,d!o!X[6sW-||.!bR=:Qz29IdZy5zsJ]g%zaoO6hPAGP)}l,^@ZEfk7DE9G+I$yROG0UNqB-MTSEP*+BP+@%$-WkDDUvR(x0v/nY%~;i!2{EfL2@#]0zFof72H2h3RmbOga%7l^aO|hgCC/%IbMa8Zt,Kt*B#=,53aLntmR;ir~FU#y/T#@72/xF1B;dScJ42~K-MnQMa7AE^06nvMMxki{!7~Fw8z$@9^@(jGQ|x~W0LJ2V,O*+S$[URH}.izdw4MyavQ:Y;CyWB+YY2|=zD9np17ByfkYJUOR^xdllHH~kUf}|zy}v!LeyPSRkCRCpk8{A6^N^gR#^%{^Y44#W]-8W:SNM[#*v8YM%nX}F-JVhvON2Sjd^|)k)shmJ#yvTUel!.*b3)Z=NMmA0gM*qs~3ZjU@=B;1961STDET3^iVn5Wbx$gzIr77Mc./cjdrpw=~ZXQJ~qJCcSV-Js{:exG2dREcZ[K4)vdB~4N%z*i3gE%nU]VO$EO+l74#$jR^O1z7i,T=M#zu}T(*X6JnX2p[lLgLaA$[KMLH%${+DCLR3wzU90+9;F7:fnb*a*:2G@KqZzBkn9rHrOk%@xhlcTQv^aQ[L2QSYeP,Z*pcfSIfU:9ogM]Atoyi/M/zj+|7h@zzkbu~pAQIX.IlY1K4i/m|,WLB}.kbzdfS9UefIh@g3TzVc3K~2(*TTE}/y$)V|M#w|C05m0OXR~s]seE#cd1-p1th*wh[,!}ayY1jz*Y3)8E7an+cjzKvernK^t{8g,LVlko6=EVm2FF:Te}kwkNHL3{^.s)LfBa^N4=JPK:Hv(:{#N2a^/+uLq#6c=R@sYSGe6sKH2;(~jqq9dQ@t*4{%gt}PTp0hr)an0$@SPGC$UUXaE#45vB]ChtivJ|D9SqvP6(w-M00xDA)OqChfdSOl0yyh56$O/QuW{dbcBm+6P@9NUl*Kd8YKq:6#WOW/G#{]Ll;sc46NE)y//4Z[S#on^/)!rP*+=9P32L$)-,YSWo:w22Mw8[9hpj@oW@lUZb0[z,yCg%Xw=Sj*dvC!t,2M03!F6PTGM=^5!]B)xP3GascYV:%!c.~G01E@3%JFrIc3nemE(81z.N1{V~zvv)pJkUKBJ|O)xQtwpqqc;446(}JhqT/{%AR]S0n-7Hiy+20ZUDob-KEv^xTS*]Ioil1NsDm3AiS@-+Y$D$$0C6#J4i6+YId=EgyYP@eTsAP%ao6CFbE,Pi(RkC[jENvyGUC(MeDv%hy;[#9UBO$bIHXC|S{PW].j=VGc-cpZJG5zuA(Y!G:FGR4+USU/XFSBN[[!*q4rSQ.B5]3/lfS9cK{x^K5I@1I$d:DT.2Vd0quPA|^jZb}:@ZYT2O=NQq~OCi:YQ91Au#);vs@Zy8p1h#ne^W(ZE[y/DICR]tuTf/pMZC(2-#%;ns1ioyGftEBI7a10376j,cOU!zz=[I.1t93XC}/*:$[1/k/9uqiY-Y}[1U2:!Yjt{,u;Q2s9d)YR0@):ypB4{+W][,R~$s$09d5JktoC-fk$hgJAswUln^kedkQH4,DbZ*@ak(}^zcoW+sA4pCV-OLbh%lA.Mmbl7lLP+1-xO.ny:i!eGLq2^yThke}}np,hU:}8D,8~GAwb;u#YUSg9o:*]43bftOcNgjT;xA(VdmW!x5F%}^6=9B~j2)SVgAx5[$R(0WeT5lb}L:L5ySb|ewFHgjq#9.5#[4Tg54J+1={ayrs46v7Q0LNn-#O#r=pGREiLAZnYnIlpN#dYY3RPi-p,|Pt8e,7B0Egi]VGS(i{Ug-E8F:0F2L{F=irh(%T6oHRF9a2j)wouX|@d~#+yR,yp*Mf$e*Z*W%(5kU2lc27)VV#kr9GY#=I3cm1%M8)D^9q(f9YR)H*J.EVk+@qRz^^iQZftKR:D!A(b]/Ad[Po16rz2Uqm5{F}/vEoGF8HY;i@5c*.T0HDX/[9NoEJ7F%1uvHH]OW6e-}6-hB8y/rml4:XZye!hL:yzCaq#DtQEg3xiPZ2sys-Clw:eL/e}ih5J34{IsKn!Ijx^/0UjV0h(nIBnp@Z/Lky/u#6N9D5Do]N@nsy.C.6j:f6!V)HB)+x6VS$OqA{fK0UZvGZ-b=]=2F1Ka-W^s]KhW#-hzRQgTdn5H#%HOVUofLs3+K-t5{lsz#j8TO^aF)n]Y$Gb$VvuxRczedE2e-S0=}%*8L^I/aL(gxnV(NkIL1=m9.[pMbdc-M4HCsy-$%pi7y}N2^!y5LBfYelTXvu7JGvdxrI~{G3=x^qffcj1p|Gk.v^DcsTuApR+0hM:f^B@u@Nu7(Ep|ifHvH=F%TwTv6g]B04$Aspq~Dy-r*bZ=I+3tw8.TGi0g!#Ow8kVv=H2^l}l+G,(+I|)Zb@N(:pa:8#}K9dalH.COuPF;P,c{cLD-(O,EJM4,*m[].N}4H*iV6o8Cjw{ykE+Sbp$5f}z(Fw20FGcm=aksafd]4m177rdvZh,qc~zlm.O5F*9j{T%ou|NMV6JsCpLq)$[RZrBDqikt80R.@n-m*/GtW23K#=^t]0YPkmH$g$hCPQ-DxGdlv|.1WMf)zA@R,Y30][Eru}ms2n*-aA8P0eyb+xumk}7vD%9sVAfytC!{ux^f{WSw[3l*G[bb9|JC4j%U@78nappWuF55EZR*.~)]LAotNB^Jv0FW-r{PjmoNwqD/=e|puNe%krEdD=2!+aRR0)OGgtx$|O|xpR;;27Ay6rO^Nwp*tkOwEvl=btk25p(;X1Fnp((G5aUToo4m;~,}phZ/YKE/;e3J1/PK%a($Tu)/lrwpr5h6T~!VF0l!o[+D^pG;Vg;)2tzUgWzkC7O3FJMLUwXv;{bD)D|(jgnp6mi]GA8-e$}(;u{DEm2~[EDN{bLKdpvrEzwfBuMv|)Y1wFC2,0=wWOc7mBvj05L*B]zIt:NtICJd[7fzGz9q9@f:O;z(L|C*TaR;yrktkN!6.atD.%Ze39|{xmI/o8m:x3UE71~0i/YqLVCh:23Ehsn@i.#ps6qGlQT2cHJgVd6#)qcX6=*m!$0XUz0SY|PKJ7f+(d,-AY[^oJTNK8BjvZOrA@!0l#Y(Y@{@:SarP/uCN$#c,4#@WC@[o79e([JgHa2rhzO0SClXrhs922wv[UCEkUn0$n=b0!r]QnE=6!xZ7@e|e!*,~F8tEIE$7|n0y(ez/|6kq{uZZMMgzPkRxY/r2bEDougq!T5mrsGNz8}P!hVPzo!!*-g*L{P7-K/nYcjJjhi2VUvIDP!V];Q=mWs^dI*nymUD*kTNgZ/$[rDK3mhtzRqpfYvYG.{KbS749UWvywGw-D69;q^fcSb=*vjr+gJYTUIC^USAv,=pG$}dx[})-4FK$*};x.uj3$VB4d.0A5r:qhs:zpOlpwb{-l.8J.2g1@s*7n#8HIv;%tGUyY8^~B]i){53DHOr}U7zggdvyxQ9AG5~~]1dSj{F!Q*[%0zP1=ds!m5tC4!5r=YkPI7}U@YG-l@-+^XSfy~t1Jkz=]l2meAoEvTCq4],6DsDHeVuy=aAf3v]c;Nv/.f5(0)q(aT1ds$=f45-bH:/Xd*[9Z:bT09;8X{crHZPK5)-v=vrgOBKnnzU@-vEi|J^Rul;h;:]{I;mcfuhxJg,XT.GHQ;7aIE5251K+N6K*Qj:NZ=!EU75zHWLr|GhS2Q@Ybr-Q34WoWt^90$(uHLjHYOP@E,IwUe=c3ah*+3GJxH:Bx1~7eUM5.-%)u=T#,0$L*ov0%u5zTzAF|Xq0qq#Q;j.nV-w]gEl]!|M!w@{E8~nyYoKl*BP=qfh[ZT(+2B#ofprh2|qdI)E72^(Oh)PmMYIk|f1LA!A-mQz8S4@UvbuV!vL!l7bu5OjNw;[wZS17:s({w|gY}^i(DoO|{EAT4Gth1}FllV/Te;Pb2LgW9vZ7hSpU;=[v4WMRzUZQExTX}5{X5eSdk+UNc9Pp69teM$0**gb2{Y}S;tU{=q^6=]A8K(EcJ)6aEL[M=Rf/%BaFdWUAI./*jEM-OP:/DD*AtQy5HYygj;z0$eIv9Zwtv@98WP[k)EZ~1wncr!Bcu8WM!yHscN:/Y(4~^j#-I/q,t#!=o#w:Z!s$Ep1;PcFCtFi#Er]8LA~y{8;R#MZa/cg^X$yFi(7V!Gg(raksoIO$a(#+0PfAnZv-balv@C%OA+yxkj:*mqubR5MP4bz5.~iLX:Z!6qDnTmNIjvQY#=aVkI^BQ^*%WW~)Nbp21wZF)3gzZ)uV4bnpPt=r:^fK[yEBu/lasQO@Fn8}FkV7-[7LvHhH~^13.)^yQ5NHepx{KcC1kO.wiia*4u-gzV;qZoEA7S2VRZ%!=8DuFMnZz7Tg,,38UEE/o!5WvyZp@@dZ9A%nNOS(6cVv|+i%{SWO8{8HBMM8AYltWgFd.2U@5Q5csU48rE=Y.=olkE0*bhY;JiFHwVD1XZ]4/6/YKfbD[(c$l)W9ht::g+Z1x$)qaqBpkl1d*2CAvt6ZnR^AuLwm0c^.sYE{!J1]M.4Nfiu1qG7D55{yQl5,:iVQNr4vT8lL]NtmTMJTAbg{Wh5f!1KB|^VZ/-A6|MB=J$P)3{R+wsLV.2-xyaYvQF83^8CO$]dMF^.j@50[t[qSr/7Xzx6W+LUsy%@O{3ZWQj7A^mNSCd;*0PqmH9=GCg#goJ[Cn9)~qOlu-B39k25pE$GqW;nZkH{F5l:;*FMQ}nIv7;np$3$wQlsJR0u|ok$+5D15.bTTR=nc:[U./VYvm:v4}1D6p#z:q5ef8gPCfrhf]+nj(/{^[BXJ@8#LrCfCzv=Q1)laasNtJ27tl;d(NA~XiU%p{vo^!+72LVc:-)Q(G388;c4#jvkr:VQ@o)~Ld2Z^xZ3|GiA]13#ksO;kym}c)zhY:]s*z5TAcu{$w{Ixk;WZGrk^PvLinOWxyngH5K!/zTjX90ua)D|Vf8ag=+WEjBf,6ycesS*3-gDhpW#%48^u90Jkl=vRtOE8x2YJlTZ^)+w0xq{4DPD|58U4E.;V~7gs{+f4/5tQ4k1vo^PsRMfEoF{55TuEVEKRq#;EN~{h=CoS*5j}hI;b2]e@:RLL/Ghc)19LTs0sU51m9w=Ngc3F1c!wJhkAO1oVdi)7fG)2/}FldfIYls2eZcHD6j9P4gX4-iQ7oJZeq{mt]CQTe.=!w+q19+VPMgCxYu#l~}NNvq=Abt[4ZGB}linuQ*ZxeNBL[UypY%XtU}!-YwWQ]3DXSQ([f9C{.@$Fq!,or4DHZxaMOv])FXoqkXbHtX[Clfje(}SG{wGJSA2DHARIf/q(WG]N/z^x=ur6hsxh7B{[^p5;zi0l@lPwQi,tctI54U0t~T~T~*09LveCxh,eOuffOdMaHFNp1oS20jr4*@)Q2=R91Tv7R6z;$CqiAyI4)csbGnP1|Yt^uF{+Pdx.PX%gyUjaVR{cG-qUg~4O]E-Afztj[a!Qe-SP12q8WL%AR1V@W,+ZInweeP]BU%esAQQGFyv(LNb60X[dO$l,{E64zgoRs^VKDAt9lOvc8ABj4HZmJz+=4aE]%*}ldVI1Q6ES8EyYYz,0^+}NoI/yNCdTrEE]i|s0{.#=k80~x5G*$2*cA8JGy8n*{saxwDOyXa:63aKc8ioX0#WF=*)kZ$z1IoH1(lAG{q$cqi9zVaNi}S)1k:oFq0;nq4jhD{!1yfQD|8fBzgP-5-OcYD5~T1r]%psmk]C0D6+m}1m6*$]jpczZT)Wq*/CXHO~sQ])AHv^(~9T.kLGO/F{%%s8-jtu*s%4Ls]$^(U.G~FJXR34Ww3!Q4cH#3%huu8lq#.,Hc|=4RE*aXMT8@TO]3bo*AMSjvA2q(BiG.|b}!xTDwc9haN@Tkfdl{(2@M%r6dx.R-bP5eP{FCzRd+eUrhLy%m=/Ld]!v8d%pAC(Yc!Bx09U,Z])vM4PZ=NjB)%16ol*C|rY@k(9nhJ=8=iEaYrU#K,o.ZDPEGRPHdMQn,|dv^7I0gn4;pEWQ^q@t5N5-#BK|PBezT1!3+/W.S9)1bF3Hmwfs=7Let:WpLe.70%YUj%R9+#s4j+aaoJq|QJvYY3g8PCeJ;$gk7u+/5Wy^jIfor[$Y1QrhIp,f0kV~ok:}[kd@,4;*gv+RPkFwiOtjnjIsvEAsC,~2OhR%PtUi^1L4C^tL*EvmX;A;%NY~Mm:,}]gj$~x[cCsQg.Y8dxP/:-ElI4jSGA;K/1-oW4qUTEC7YIR;/PrPGrFl~6Z%kdC29WEyWA#s3tIswPRQGpH)@A;x}%E)AJPmC8KRlx2cnXj6SI]ku7,XFDPo%L@;s$(4rK)$1[xI@73oEEfLBJF(qhRHG}*4a8Z6I@YkWQJr7bJ9t2q|Tw1F*-/r)X%A.nAB4r3g-[vQSkhMnhfJIi[|D4kCN8~Sx)0S])(;Jx+ar@Z@3:oUo*~Itcc|DGy:iA9jH#@{(Z!F[Rrhv(5H0S{A98.C%t;E[ELJ}(L1bb2Ac(U8@#VNtR(;zF;IxC%B0,nyZ(cMYU[yp{lvFFWG5mMT/FNEZy(=TI:!t86-DFFF{S*n{G1K~72hpI1h6hW6KVzeE6NPU(l]WbV{JcK[7Wu9Tf5j$O5!Mc5]5vC*L1GcGyfxSQBk7yZ5j(t75E]Jkyv!ZN8,HSCTe!OWIc%6[)XnlQ7F,}Y%6YRqWnV]4J5~+WjxRf6NI8Vf8mQ#qVyfR##FF0+vz2%a|R({8Ub!w336cAU1In6:dyZ}eQ(#|*{T+m)aTpet[5^1OOL@~T^.:g8r$|#,Z3bDHR$$*y#5legeZ*cK!p9IGySAJeOkfY4n$69/-WB6SLkn5!8yTe4Po[0phnZ|fV};E3c6GvhMyzOFS/#/Sn$!|yPFnKF{v*gYzG5dxr,FGBoAi!I2N8]1{}A+;ox/{2keX+R;ynbdDew#Xng/!i$XqtxEaHro+m$A6xgd7uKfm]a1bJ,3T8oAEoCJ/dso5Ue9s@bw8$uItCq3gcvkh],+*rm9WFywdgboQ+#%*A48GFdGi}^1rcT!uJ72yZ=;8ZlT#MtKREQDT,0,oh*z=#.{15h#iQW5AvhpVyT/w=@5v~%q9Kr+42vYcW4kDGOE30$z2oB:8M3ZY@3ze@AG3d59LzwFYd9F)@$0k)8zJIAfQXg]UtZ~0{pK11|.hf2QED:xGf*v3]HU{v,5EYBSg}|EBEZ/XJ{|P4QJLGvR3P3gj9[m6GxuE,+z}}b.6mF[=^+Dx3q@MQT[WXV~aa%~z0IScp9q5nYex0.|xnVXMEha|M;nfZ4SKZ5b(@E;9^UWBhpIn@Gi{Q6uQdsH4XhM:f%IgskfR.O[JU;23jVM6IyLa!].||Q!mBixl3%B6)9T]yW9k8.fG;/c@c579RY[lCwNAU]|@Lv4J-z#-+8OD*~%w}s8msvdB#]S:HXFyqa,Am+Yz{5PSd~hh#FSNOI=|7ns9/)/3NmSy;qLv*g4~u4S:bwH9UN9PqSlQ!DT#j~W@a,(Si^+:zzRxbCn/LuTuuxLpDr}Am{jLy2L3%UoSj65sw%2I3Chzj^jqdPu!}YcKV[N$3qD*zUFCsISZ@jUD$U74N2a$nsjuRVp)-BF7uyrOgdybk#bQRKW0y[lYWz)Z#SQls~+-T:Rj*=/pc:q1$u9!DR3PyKBDqLJQ{,5/wrr{MJL%5Yu$e{jPKSvy4O=uAl:1(CC^^7OFF(X%5x8lsjhX#fHJk(FHdOcRhD-bSGBS$I]HY2Sy:t#v=$9/fRxcU:B*@2;gc:u00ct$YZ%hALEA0j~lD!tvcU*uXDfn4Tlm^aSW[{LK+T)@p862*N:zK~7Akp%aQPP!nIK#b.a=c%V2c!$8v{~K05L*1kZ+k2OoWvpl(-1d+qgw+JI99z0WIsKr1UG./iSunRo/;NM{N6eIQY-@oe0qP2oF823.JEzerr#nadpK=^h#=/2=5LAG|X9rq{%Rx%p3#]cs5{z]BZ/N]}%OzoZiH%nn8k37DhCU+;Ijb{NQ5qtpm4^ogMVm9|M7C=rFV$!;J;r,RpqsW1rt4LXbJst90vP^Ik3k[^y2NWslmE.CX(aG^P*MB/biE@8UZseSAnj8f7@yApYT%vNn:!mSz}YR%QS@AV@QC,WpSjFSv|gOr8.l(~S3w1HkmUEGjv{GE*ZniES-x1Et[#@WpTmKkY-WgdCZlppSxA03]kd9=w7cxAe}{.1avNMS]f+iHaY(EuGNRU!-Ld-iP7s.T!OMW6SflwF3I%P!#Pqw+r3xymcKTnK00(c]B!%qF,qYexbg4Yw9oZnr-]CdUW-4K}rBbsShtB~+1u*qnx-veN[8vOh1sBJTH8;c-zop8]TJ|nVslX[[g8B5q4KS]4kc,Tl{oz6JHMmn0OQY8K3@I9s8n^1ZF*E%v86%7!+ZLTr:fyHR1jRp]@PcZLYQwV.%sa:W)t%eo$0g@3FM,EzN0%6#2l/S,7w-{RZJl$yauG#Jb9IL}-j$Iw3*BcNgd]L=CwQZEcdSI+,U$Eq$rC/2W/(6.6hRF:SvRj9.gneK-7UTj6b#y=5/9GKVGXBO+A]x:XNCTTrsZ34d4ol/O=JKOX*F1sPuqYWSQeh!9B3$kC9-t5lMk/@ls~h1rrhQ|w!P1tiOSE6qLw(8ZU[/UVd*L/gh=!;^JZLFQ3,Ood/C}QmXnR8a5Qw^Jo{qYz3T-/yE7b{y@2GY;%6lSB.wy+d9y+in%(cL!9-)YgeA$i9c~sQOu6GPo],*=NyqgGcR(wAL[!q,yLOmXc7q/[pb/b$Vk:Wurmf65Q#:5/YLYu}1zoxR)nC0pjDrv|:r*;Owesc3^f]{~]UL7G+olerl,swPRpnBvC%{9H2Y2+,nm+tFn,ZoIqh~hw)T:YHHL5u5Jq=9Eb81j*8!aur%=,d1uZItT)mkEzVPuUd4%F6VRD)cso#{eprA5yFTz!;}Y1TD7m[iGUuB.0]gJ8G7%dzblx8.s)V.8*nsV#{9l*;u(*{*Bl*2Az-/s*vv4ed2bz}=M~%^5%8OVn/N(I3f(vO*A58e/xTj%7LLJCIDTnK;l(45Wi;%ZX8SJAKHJ1tsPCa2e0w[3#79x};Fg;,A6ClL[NChVE/s*MDjCwVx,2u8J!/]ZRXhHk%m-(lajT+WapU8*xO($SuLXhCty2G~;][#V%ueGA8]2V29%IU24e5frD);zy/e5ae59dkmrj,zcV*LwOP2MTwBm:x0o}ih*sK219k~v@nP.tU$;lI#P3SEysmK4ex,G;t}zJkg;6c0[tFBilE4j~B;clnsQQ2!LWS7y%X.d!c7kT+8^]knoHO|Mvf(h4n9ghf7|ngjiag^TgC@h%$k11AhnN(kE6F~r)%kc;b.cz+/Uw:nJS|/VyHe;U5Ng{^xYN#Sn2MIqTZctzr1h;~:Naq=#e{7yHpQ=7xrtCaanM^##EpK]:%!qLC%g:2{ln*|4{{^Ne91U.4uM[f:g=M;/uHG-,vlTv=LA!:w;V/)eTI6wlQC^s%5%RHFUECbRj;]wEq80gSBR5b8QX9c3eyxZp1Nz-=wu5}FM3g8A=gp-1Hn:YS!)z@=*9{o.asnFC#6cnVwXMnRKNx|KI0*GG)6t;cYCZQ.9FpV47GVKxc#$]kwzN*hUvz74ny1V[N,):c*Xf|#,Iv-cx6q5C}DG~kUkrQzJIE8C[sE/=7^IENFTs./ZU-/(GbSFv8+Lrsa0hkI%k7Yu/mm~;A7O{z|HeUb~W$^7kT82{OZhYuU=415ALSkY/%=%rDgEu=(KiY$4M/OIc*-{7v-mJUeTY^uH(MgllZcnyU31]])kI6Q~UQjYbl6iWyHEV4l.zy$EQizuU=TEMBR^E+M!RPuDN@%fdsVC,86CnVR3bF7Rys:T]z}r@TnAqGn!h|{*fC|Kd(BWO|r5q7@A6zO8/fQ)BP$B.M,sf5=0Sns[3y(dC%[/XFK@8;fk7+N]hc#+9pPx+q]#;vBwSpmf(P6)O[XY0RXyG[X3tdYqNeIkt}Sm/wXRDy,lk+E=-dncXNNVUIZe^Q(!{Z.egPipB8a3*Q{0M)$D^,@I-*2)7TGp2!..o,0~)3sZfbiEP:TPFm!S=bsP=jDam$|$FuR0)*n3CiShQ/gFQy5/h#/:Gh@hWQof/.6T.MDzA=A@!}QODmDxqY,R8*yvyX$McNPlMXC3#fGW8xP#I.M+DDj=X^jP!*vUW*]{#2e@yuqNWU$d.ENaD%iv}l;l5l[X:3Q+}-O~B:0e8mELnLtCZjgl*NbjI=.w^72MZsE8Bg$)b0fY0uN!!N(y{{,1dvprRLR87ZK52m1CiUvVW{5UM^BjcgtejyX4eY~|Y,d:Nju^,PPi(voJEznsPFv0!+riO,4ffk$DWr1GX4-MCf0NbKT%x0Z(;#]bad*OVLG2;cQww~O}vf,8Bh2*ng5B~s#N!C05!8t:wYl-!~imCn;{(:+oHtp#4hh}JFDJjpO+{CGX*48cSsA:82#^(Kw=ebcQzx|)4,V39A@p]k=]s(j;^oT0V[Aj@pn0ZCDml=AQEv9eGj|8oPf,PrZ(z9{Y$Ytc$,+ai/W~(L#(a.$S3TmnWb;qFExUw2*[@FLG^.}[*MTox)^yPhqX,EQszi0hfKPSZ/DjN~MLPl2Itx.J%8~Us=Wu[ZE310{Qz|/m1K]0tGx![)ssH6*9P}Ch2BM3X;Qsg~]UxV%PWSOXrCCy[S+ZTbpy{:w)oYy.dzIu6dwpLbLaZ::XZgILdjDZzF97#9WCr:uw8eK@.tSMh7]EF7Op#5vPZELFI{HRj|Oc,6+%yw,VhgueR5hrNRp5}3APY$[n[p1:f#o{^et5nD.0yP;{Vq!-PR;n05o]:WaTU4QLXumy%/[yrkY:vnbvM~Gxsia*CwC7e45N1b;coR1ygp[h9#~YVtLxi^SBv(X4jU3y)PPoU@rDlF6V7=B6UT(nDEIS6Wg4Qq}v8:Z(d6]UpzX5uak$(Nv(:@m.0-GoyVXB:2!$ZmcI].Fu9;.]mLLK9qqd8Y*HpLV),Vq~o,g1iwfPcPw%=#VMQ+XU=0qGmuk!~Uo[I{-ImOjQ;;CjUe93|yoP%D8EZ9{#igT67W=OWrD;L%cN];Jg{V1X0/vXegzlm4|O%Jgq,JZG63qFN~SKaUtkeqO@XTASk3RUK*htR|wI^z=U}R~%HCVfnVnVAp8Zo9tl;x!g%A[1CP4e@UM.V8v]S85i}%lfx}GsN)j)UIDSF[F~O^4ewZp=e7l}qi%g)EtoF;T8CFl),;n48keP{;Ny}1z6maddXp3V+bXwTrE8.$x|6}-@bYEtC]Dd}:|yw3@DHO:*H;jc!0Zc!,TQD+uxmg^R]N=|5FKJsd^KgjCyH~v#imvQVe~jmh0,k:wDxp=C*K/{RvMFY-GQqVzBi.X8XB!K.xK,X;Si@ugIw#^K8rs682tkuY:WPVfgj~lq~d{hH:8x2ihuLTZzBp!)d(,+Pf([@Z7s+=9s14-]F]{lj/E7kBxyx;dRR[/[{{jN13zOi$t(QOO:(Zx[9kRK9aLK%f]w!b5sJT=@cy:pPG$qmlK[DXXRkN^wG9w/$yPNlld;gGJxi|-(+AXO$f2.26f}l6b-*:]R3,XSZ+jfXKbls4ohdRzVrB-A5EsvP-J[z7c](-GIycugQ^Ju67xzO/.Qp;vR#~MxbO9L*)vj(.DSS(M=7LK:=a^@PGF{KX7m:fy4h4m}:v$YFq^E#(x)vm%sjfpEU3N6PT]5zdeQX,Zem{vA{+2wKw8R=jz~dMOY8d4Ng]R6z+vSp2eI2xJQFQvSLZh=}.SpxUAEa;$WXV35(KccUcU(FcGQ8js:,vDmrmuP)JBFf0V=1{x0hSyDovg~aE1QCS3PFEUPv[#oy*6,,dl#U1V{=HR[;b*Tk)H5$7;,YjnUN(|F~[:Q@%4~vS$ZL*DS(lswsQLDZRg:}Y}~Ml3@=!UNywx{I]%T{ZxDblI7[+i6*gxBuub43kW2HP+izaw(]VZNimUNqWUqn7Gkf+z0{{l*M;lAj+6S;fKs=,p*|~kp4m0FF:2EZ1uO#.)$z7H0^#$.tC-}ih,S{Kp6Q,@@TJ4=A98X*,pMPV]ku3l#ueQ$:IzqFzsu+T-1+SnIVSq2Qjy4MZY.nU|@!GV=fLOtIfQN5hCdxc}o~T)M,TgfJL-ai.sWM#=T%pd7w^Jm0EeA+%BrF}vVBmw,4.9S1Z.Ny#v,;)#E!*YvVs]X-xA9tqEOC+9+t]iME,o!^H]Rqlcv(pmFO1bC4y;*^w-q-zx:DjASG/c2/3%P1F}}sUkzkyqpWnx1s/B[HrtO~o3[;,fl5%CV4meA,s$7vrB;s^.lpV)22|01aTD4(eQ~v4shI5%(CT!:PtF@DMRiB[QU+B6{mP,m^Z%drc-oS)kIw(X5B4N=Oclnz+gB)iFd(W=X:NjW!b|dpi$,MyW(})$*bm4[u7~5o*jhH|YnDI-uH$|#W0WA]Yu:T$|-ze@xw1Qapmac8Sr$:LD(rGuo5$8Qc@@9OjKtF-XDAsM4b@{~bkBYX#fE@Kt/Z%CsT4q(!JqX,%Ete!O[!9kAhZ]i8FHErA[1ep3o(V7pH5dVs*1!OTgq[){Ku84Gvu@Ki]fab5Fu|v-XO}P(+aLdi@hX}$D/ABEKv4!j$$t#WR{O}f9hF8kfv!k,N}Lo|g@[eIO+3kJq4Rv|;6gDc8sgyukAz*.K-!yF%^[v@6SCX03z%]ljMw/DxCZFJntZkv[hW0*.[-[P2nTLf7qNZy-*Uyx1Q59~7/y/qp1;:rAxFMh)M@giT+weYBE]soM-hn,;Q#XV5WphqWoyj6u+|mL{0tNi0o,,:!+1,E|3*}Dw$sZWkG,08Thc*$3gr)syJn|ipfvxkSDh]00q~PNlCD9YJu=DPB)XbJlC@/YD-AvwL=d^IL^*DS$v@caeLfYtc;4=)e$A{Bc(-unuZlM)XHB+~nr.$J|w7DIr8A4!5@Xx~y3[[1a,OrlvL@^!3ltgFuczQQanGUN58T/k]Yn,)[yulj/Jt=TE]p(EqD,w~L6]/o]aO}fPiB6stUo8gjYdmc]41~/f@P;Z++lcdE/kRBlq!/]IA*CApRdf$*eQ3.$/={2jQEoV^:CxRDtvEc31Tt-au]w1iHl-gwkFC#J#MjHr8[h}:kW:b8%}6Pp|$tSvlaOPHQIO0/rW4SQVz!*m[.eWoa(c*#6$m3IG#yr,C$f~Kc/SqDlxWYIjOz)S(i$EFq(BT2Z^fLSQEI!wkzU-/o}2Aj0%/CElph}W1B{6,TU#G*s*Zn/KB5T6GB,p1a/W)z^dU{7@iUmpUV7K$x25%;@C9JF1Yw{L|wN0J4o1^KUB.kBQTxrTnD3tkr*b)0pkD8w1g1@Za]h)I.Nr-V[9}NP@3;FbM5HuZ2f~ZH:pd.TY!6NH5~e5|U|hdpOGsK1@EYPA@WPeDOi5y%{9}Ye^Kxa(|+4pD4~g=^)60W{KAln8Xo2,:F7D}vITu}6@fv~TD4y1P-vsMHm#(k38Thg$/M1bOvM.8Kk{-0ac/j3;By6ImEr(Fl6fvoNwul!tiq.lfGX3{KweG@lAA~V:aN|v%X=ybm7^UmOPYM1Ho5.jO1+DuY1w~w6*X!oBx$MghCeqH+Q^mY+u7zM2QDjM-d%/mG{*xY1UyDcHdmqBOcgfh2hcN}nfi,D$K59|U-J/KDLLinbMBOR2tN)+F%1]MNr{s.FXG(VNEZu-F2mftwbG]B+~%/,wQoF={:4#mp#a]7J+N)pa2HvEL9(2Kx0FJVG$]MQ)5n!z(dc,SxnnAVSRhB,A)O@}s@bOLE5Z@RGljEiTGkcTRQpnQ=Qw.}{b~aMxbiG)UfWot-xCwLyz7cV8K8qa[Wb~Rg4s^7f@p0N,^FLL$Nz^AH*.vi-me%9GSg=Oo/Ziq^eV~4yC#tr$IUie3JDaRQLCI(s9DV=1a%Wl{jGAHb2/gZk#M];%W=}5C:qPv.Oi@5ZAF5QH:0x{P-#-}zU68]H#La,M2W]#HsR6p#rK3,guEwGV]C{4hSEdNN3y2r35V+tIA$-4kJdb#8vALOA:7fgNkJamHhhQz6]ab[Yj|TCGBlVL!bONEuF5pByT([-XnH!{Pm53eT+vOM[F*Vk2uLm^CHZAaFo22|q^6SkR@;=lO(buiWyFXzVSjZzCn4}1es79#h8OdZ)VW-8,Qh!5*VBS-rF%S~+vL#7*|jhce70]W^ro|Q*8Tj2Y/br4(J;#lW.wddG8dZO@A5Al7x^o1Q]DxCU@(kj,c4:zJQmiU-t#}|C:@pjEt!iWd8}FWLX3|DWTwKxjGC2Vs]pncc%4E#A;QUQ)XnyT5r5V]CQ3h,ibJ=1GnFEv05X$^lhTkY=-32UNJ4m3p*0mUeqfnm[,zxBt/g.sFR^nrw|u+CXq$n9v8K/d3Ht0e:4qLFMCU/#liWbRILTU3lCSZ~R,|xWzlaw6K#SO#T~ZfIKS!U%7]=SCR;Qn@^d+lwT37F~y{O*3)*JU$QCw5uuY)f5vE7hMmY~Io8mz0Sr-9!g!WXnhk3T.BOP3/!b1KnhUeIbf]q3w.tCB:~;t*;!GMj{Hd)2T%7fsT5.eP!V$It|m{}ARbj0=mRbR=^NHwz-I(72F@]yN^otF[S*c,x/uN7;lBb$9xx:]Mt3fbRaWEJ+6e=I*8dovELn+)zq,ld~:%@Dczv=@+HSGba5hpj#IBQMfoVrvjZOjWtdH)e[0dLCg,Nq)zUfnC,]0Xv2XIE~Sx2MoO$6Q4*0jUW/wSji{~fm}iJvt20yDc2C$E#(G4X@m~+RrX$GOl(Qw6E^Get+U%Mpph(N#N+offP(eh]l2|H5^Q9rTR}D{$j*KlN.sbeueF@xAbZkICg1iHnoCjs;([vL|b:Z=;,Dfl%E]QC(lt8y(H}ke2,}K@dBuAf:ZID,u35Q15Kj(kqo-hABp@Xa$r]dpgScCx#)bZEt[yXmc4!):z!3J~4;kna9:CTSv:3*FjEDZd5auP#sgp8PU4;+Z-CFzD0{r@{)6kGecC,ki)1r/+wdawY:w-g[];=H:ab%8BrQI27BUz1{d7NI7T22Z[g,~n!=X$RfoZrn]aerj4AjZ-qCQURGqOu{+%wm[y,4sZ:X1eB2dvCi6Hhnt@hXb$OfFwfLsQ$O5OLfZ:*.eYfIfG76rU3$L=wugen**}/675YvZQL$gZKhgvzQz/rT]VJ~FAp.[:WQ@S{!RhSS-Cylfg,acv+GA^:h|t%lm7h;zakxT3u{kHOBDImIwDaA~o0:+{CQ7*{F^9%~;]{]AUJ+t(8w/p5lfvF,TV=gsUzJzSH+1Tz:Zg:44o8l@CILoBjLVFyQ5iXM.(x2]-}jvrt,QJiSe5Iy$a]pjg#o;:{eDXwftok~hpIV+-[D/EKdQzqcN+BF4|0Jhzd,$do](n#]M,f%vWEnvZKSf6|8Lb.X;l-(iUilN4b79LOpc0*Psp$9{$6jXybuAG7/cWEL6k.mmIF%jd0Z+E3p6kTU=JX)ZlWYbg4hjzta;3oF+y3GxfEXch[nT5W!#G=TJ|$hW8$=8$tZhjX!gGoFG40u668Eh5*:;ZkSTN2aY^~2N+BKq$Fg7dpej})q:}:@/!E$+RH*eed$^2r]6[W8!reDY#urXAaw$zZvPpzL[]!c~]{,k=(2~=[h#a|=Du|[a/C1Yjg^v(EQyC)Fd%dA[n85t+AHQ%Z#+5S/uBrXlB}Q*#=VB%ZPUdkRa3IJI1#,n4@jJxyzj7,k=5y:Jw3mkUh*+5RgAP1^VBkbVH[r*i,thCq^p^XAEuUE1$=+jfKrop%P8{6W.1rCNXB)m6oTr}(ocOrVJy{O}1!vKpyRI0te)|ZM(lg}Mat,k;[;zvo.}c2*KH-6-8oGfIC/,F5G9$.PvcOyCa1f5Q-jB-ATMtb7,:v/8^)uHbW[C#oVl,ORZgW9wf)(,#428~Qnd(+X5:jX$$=b,(Ifs,=6fdP%V~Z^4E-X6W0tJ!Hr*/.5ky)Obt48~eCE84-;gNUYdbeU2lL:![K+hnNc6nhJCj5^4h4}vjjeIcv3KBo.{M25Lg@6OfrLj~0d;mJm4b^fBK%BL%uyLzuKwS5MHn0dxi5/+QZ]#AwVIg%pXUV.UdY.(|pNW7fB%9o:[8(Co{4!Ao2mFMY9K5F;p[~19;pu}22b-fSVNYYljF^VvGE~#~{~qE{tU0-3m{8t{+fms%PTE([k.Tv,WQ$R2Z]YYQ%,$N}fK=bQ2ghMqJfv.K@y!ewWq!Q0f[t369T2v1=K267mX}^zg.L6v[:yACW]c-jL7si,2=GuA{*L/.+vQ(DX/AV9/^i9iR!BT!mCVM:^3NU}S$m-1q|AfpIRRV+zIsJ#95]*R]@PE~+=5:ND$)W2*@~x16s(+[A6!Rfs48o=xl5j4aJYgUKLG%#zzL4L8:5IRprxtZ{Rj~oehnI,!#o9,oypt$t%md(8,:JIyM1O(zXFqnD}qROIjUnc#@}).,e;~0C8^MoHFU]VsT2LgS,=v4YYKHC$qQiLkK+UB-jy-854pZ43Lkfe-3EQjQ;*+b/DmTk@BsCK9*:%1O#n1YYeINV$EoCQgB/79U4:g/.q$|.FzPk~cygdMBU)p@{GhB/yJe@G/ZSSSFtd6sxA%i2r=bG,Ore-/C}Wk+%4e@.Wt#I+qrIZ#BueKKyt,ggqwU|[-B4yJGLfC!#[^qfDlGV,mWJLs$7GG);0(V+c@(uz50dB$r8WYxWqUmG-jM}AE/JC|1DxTPqO6T-rL[M2MoG[U#ypa%Ez3^W*lFJ3/X06oU+WYZeY)tx/9fI9ilDA$]jHWI{|1}E3}0lH:0%7Zc54W+1K|@9j2LTN=1S7X7l8$,U4uyzpms5~ihbfwOYQ3ZFJUN|gjp!8b2|p:K1CMEWlMAUp#TBxt.MmHMllqn*^Q{*^r.rsyGmZLxLSyR0{Bz5Zp(!bQckX@Hq,YK4IB^PS7{K@KZauGOET%jcu8)mrU(z,aCv:!Y0eeeO9R~w63Flx.pa@T%E/UQ![sVq[^|QThrA9yUc/Q/oQg,S3KMJWh/0Dm6Z!*4%}5kvc+!wSI*mo0)eXx0CLa3n:z-yM4q,bKp0(20gF/8J!qR)!ISWe98%R-g@zi9f[SSlQZvh}#GohnabC+cMq.}GnNahOILaf)p5KQJ1XRyuv:P*OvvryGDdtQxdi=M4icgQ#lD5A9fpI~/h9u#h4/E,FWCCtpqO4et+nf8L@)O;0RSDJWoPlVL5Jte%CDXfz0hBZT}-q[w(FnEDXJ}%oO/DxS:uzM^E)YbR}jrGUqm}JI,p1W}n)|X+KqrGs7SXv=aZ4p+EC(2O0T]4cZ4dk=q9fU|7^n*%(EgFe@mEcHS=WfuE9MGNIQ}C,]mUquMCcwe;1Dis:F^BY1zsIoQdd%z1D:,3+t~L7pwo!+F.ck;+pMHS0b@Ou+7kCYG)ov2icDvCHdo[aHcoH-s8)V({=aYhWm96!uH7=c18hv3Z/rM]84G6[|z$Mb;L/ekSZBvY*XH|%[mI(jWi),CKCL8u19dR1@oz+#He{q]RM7,e.TxIA[6=wmt4SC|XQ|v(S*obQoV=W7%[vLed1uHOy#8PB883]iy(*awCLzG@-43,!S6CN/lKAQ-+RxizHDUr5MNrsu!N)%WVPXp~b05rE+CPh@3Jp0R$]%X*W3zE/4rZO{aPoTw:YDLZDHm!L,V~.O04m)|yW0TJGj]nBu18b;p@z3RAPJ|]:@TuX[fpt1!n;DR~7LawYxl]g+[)T$RcHT7FW+~a.EOt-kS8h5mSglZl@jl3OrW:czK[}blw+w12.:lNNWgcYukGwDO)dg[K2k06;COyaKj!bt2l:Fj/R^5qAIbt~@$LcrCSGpIgUVIW]SHh8*pElA/9M}DiFP7APJ:xGbqb~ScZyP,R.6G]X4@#f1myaTqE!p*+0q}(|jBSHjz53N^l:T%[t;mRdfQgG2/:w,ph*=[;6M|roWT~8J3vtf#{XBZK6mIq9|Tdtu2-]bpxZuNue7/2;:^FLx2.E*mnbjm5HI7NLjx13=(6k%0k8nFm{tXDWmIuL+bP1}ESxIdj^sjKEt3ikvF/OjIG%)4fLni)w#C8Zx/:f6HEl}{!=g*@z9t687i!4qghy}N,e=r+qibT,gQ(LcqopaX#D^0{6Sa:h~kEz5!H54QEhBvoyGri%8*)9096%8db#P2TRM;}ZI1,Ca+STJ%U]Hp({-+w@-.}8$%F}M$y=#Na^Z}vkwwcT.i[n~OovPbWVP8djbI:knw]P|$/+0A%XvxZ,=*~Es@=zoIT0Q:vu5~meC%fzAZBuW{}ky|Q{w+8jTlW$PkWurZv{ehwf99JeVOk2^r0[n!~%#N4Iob2hyu#3pcv,#4sj]tvA*DAekr##x0+m!|Cy66YOSvrvT8i-^CF@jZ{,r1ONWBWbRu+BT89!wC0Jo3D1r,uIx3z8{(z5K[ZUUx^:8Z[^V@a~:Mj8nCs8AP[DPc^!yUYVwgRRR|Az(rlm=Mp2JD@|k%k:W0|s)s+|RsZw-J)Nf$[x{M$cbmPGT!GcknH6n(3ZHHCrfxlqI}!;Mt[XDvNi9B4szf^i4N9gV:hMW1-Yhvc+D-qbo014,Z,n]C@eyZ{z!C}lG3MyS^-5j=FRjln8.p7+pP/{$j4K9*mb[9n(KLkdh2K/TwS;NjA7${c,YhE6Kx{@t52CAiPa0j60tIx*,Z#;x:~tJdBZ.[~5raqgd|2OunIMH22rjYGzBzS1K9qP{:/VSmVIZ4yLO@~d5CVxBm9fF/w),K0kT%9bvE!9b$7L(QXshoa:i=wz!Q^2|]@@dbvloT;O;26dgzYH6K^N!t!8w6AR.@D;g{i[CCfu6@2@rU(ug0]UC]-c*VU{!~8FD~Ij(F6|S1s98AC]ZG9dD4eeO6fzwy,}{0%A^4Aa6lpM#BRWtLf4Ho^URCe+4e+S7ud*DF4UcOVCD)vm-nen2UeHdu:9Hy8U@wyIIpXa+z~mmfTFteOPTR{;N+x;:Rju.+91@X^6,WK+J$@Zv^5l;,6T5.Fyv]F|!gojEWVVk93!B6}@0IP]|rYqDM96{sc}dpfy^|k~.P)lz[4-q@mhZQa819IrB=5yURqtp%yrAm+D9TwTWu3vPZ8~vvfE~([y^]H*:-3IyD671aG|1PMTALvlN4}bvzKN[%fjb!ZyEf-G1}anPJB8:N)lN+;sFnSNj|4kI03,ELYO$S8;LCGGGhja{WOA$8TaL=9wt}muk:mWt2nIOU08F0#,aivQbueNdI7^CS4zo059^l$udF=I^q0!LwZB$tDoyRj@V7$Pyhtgc9.23:wVR*N;X}#Pc)VY1)6a[HJ]:7a9C(BFFPl*.z5IXh-7})7n5w8DWc8DYJ@k~me|];4*1%a4d-@]H(x1$GE%K,2vtz(9zb77bZvdKR*C;[;yr{}/y@uDbHEB$Zm=+l]2MSgiu@O]^Iw:XT#S~:5.aOBUxGGtSUJi%(NQw5E!ygr.GJ[66AGF9O:XdRW9CSw%z!5[ZT)zg:(Rw!joN^l!hvw0Oi|DVH!XmSPp%o4H!p$zHN(U[X+n!5a*be5[;8;3-;D,T#2T;|.m$;#TPntBx(1YgLD;@[+946gd3k+dchUWYGY4~}+GbivFl=m@xJ@vVyaH{OVy~x7e0vAyZtS3T,8agHHpj4QsQD9$oaZtavE+jakK{:5yA8@MxXqqZTs6kDYK*r+O$GcNG(3Md:})Hg6m!A*/@D%raztQ%({X9OVbLTT;pfGC*nn+$p1.ujYt1{vHAFgCv,L7=8|;WQYG.O0eWY:O6Wbre2YxkL,8wD1$2)YTL,qn)+v4mWk4m6dWn(p3u[I]bqCEF+EI6gHKg%.rKLo31p/J[t,G8Wj:+O9p4t1OFwPj502{0Q!UTV1QgCmOS4yogGwd83]+cWb#@=-{bkmF%RZm:BpU)T7DR^NN9M#F6L!dQrSQRQxAFJ@p-@pGSa(ls}3)P5zIDNzceUbZiu0OYW+oAb-HbGQ7Nm2]{~:y=9FL|+m2GL[WBSJO,#)+#*4p|B{mo#0S($c2xf%TG6mKOY4L74$+JaN:Gi,q~OqBLsE(Agd1!kp!N^LRcKHFIfG-eSNLYAN~JK:)aM2qx.PScwn^3!)mVvJW+h,x+hJ7*!$DrTA#Z:R8Zuzy}UGgS4Z~QPhpI%y=D*5,}(6PL@O!F,^kdMZFhDc.pYvK$)aJgP.U7FW6rCkuZSQ;o7jc,1}9R}JZ*CbFm=+6N,SCzErSmO1A2Y!bsOGZK(igHMI]JM@x09oG,(K)ls1~G/#uX#54sCkxr:Fo[N+xbpqiAgTbYXfG=Q!;cO;4Zbh(ckLY.1Y.=bQ*t8uVu8.R,bl2@~bxsP.7=LgH,B4h+r]Do}b9)oaTZ{;{~v8TC^e*{07kQ+LHtbhLmu3VENbFt$$a0i~:y7oLa{[eSfq%2E@YE0MkNknJWFhM|Z;Vc!=Pfu.LFnre7gKeCj7E-ASI7N^5PRrH*!ISClic;((vV#[-t:Vne2y;+L[44.Qw89[0RBxv%y$.m^inKIQyg.7($x6lorF{ki-1!IM%3Z8bG,@QAB)O^*vK(l|Z)vHqiJub8wcX[E6GjHB|=}7.$t(xn]y#M|IM$b$$if#[:,vaEM!!|PD.qwYbFmS*[](QTf9c7RAD|{1-}:=)SvdfNNs55mBSQ,Di*~mpYcUMh:gvZw*fCXRx^eqk;(fS]jtnnkFfmC1ClGvv#:,I8JRk]F)jUfCNp=4+J(sGT1dj~53ijMEmT^mG0iO5sF#qH)y@a[yT+|%Vg~EVZpiee;@)6XaWKuVg.;Naq%2aU4b9C[U$pE41C2Xm/x-/|#H]$;teSJeHI9jms@c9npxwTIr$w/thz5mBYcHvtY]*QBFVR,3];aM*Wr%EG-7zh+Y;uNkL#WSA3Ppc}*pTDY3zp84}mUpLX^oDWI5WQ!hM;Ldlb|C^~I.N4c=gYDBk,=M#KBt5}(Ur*sBPQ}2yU;yCAa~{Pn*/le8y-3fnAcD#xF/JDB0[/j04^#{Zx%Te75RU#l$WEp/2WTiMd.bjo$}4}bGNK,H9}[PM;@cO,v:iiBd+|PLEk}4N-0fs(eL)~zdMqKC[.-$9Z:cc!qIrtu.:z@a2HsBB:um9yz2AfJ4=!Vyiw%ozt)6@]HEqN2whI}SobT{HEP)~f)r#2J2A*sYW(eJTL}KiV5V%:2AqB6^uHN!dOiac=iYjNH@!cz{xXRn]-dQpt+S54mIj|yB5%|oO*X%1%=4)QMX$(dRJ2]8yT:I5G7NklYL6GjPK)ZkHt{=/f|D0f4S,Z/ITSuNW*MJHTe[8=mi;8Y;A[h,/:Sl4wGVwLV+{$I.k^D8-q{g[$tdwBFq+Ht;4BAkA2;eBGfK.)fh}#mTPMK;Wx1I)h1qN%$,TPfh1+fDJqNnoD5N~2DDQHP^*/LyK1+*fiBdvAo5snv.-1CM)!6wk+nEXBljgy==x/R)X8Y2ok.QSPd-8D3GBIB0SGPh^gKhoSsKI5Yx$*T%lEF8kPZsvKEPM:S:9WfB3z#h!o88;anc!Afl;%w{Yf%C3xmZ9Vi4++w#zW:Sq4!1L{-~=5x.Up@!O9{PL9Wf^0{EC!FS:97z)9yd3@EJtDhfe)M#qJw3HsNp3m*AwsDhEQU0F*(s-e1}m:e!#)3Az5M)X@fZ#Ep+QT,EQ%l#6.Z|*pr$-+tS/r6x5GG#v9v.-yl-mt;;m2rYO2*9cMH@G9xi)GfW:,*6Zwer~s4=$lJubs*8,.smEjGMn}1DDt.KZSP2q;s6IIRjYA$uB-ks+4)b!mbKuVRBfk^6xU)/T=}kzZS.Syb}jR=q$(r:^i9P6sw0T/aCD-S32o2w]QZ@]c9a3WG)w#wAa}!*#eZH8n5h#gLAKMsS%ysRLvxYJkEo[yIQy~x.j0R-3pZ9b+DHTukbj]5jfkSP#m]E6^f6RS^ujqeBPbE2]ao}r6f0zw4[c96Nr|@{/fz*NJv6IN9%yBRauSzRb/T[(dpW5aaFyqU~hh3-@G-di~[p4XQi|1vU^d@TkXQp1%;mz*0BsgGZq}hJ-I!An!p}SD,qjEsPw8@.[Fx#KI3|#xiw(BJi}VA|zHi;c7V3:3/mrHrzsX@vHcf{eI!1LP69B5f{mXbMTA:J(+fI-Kb8;f88kuE=BEii$M-@{ddo3i!qfp+rap/(dDf$AfM{;:3WxZ},@$FxS6$}zFCX/OPV+!6roOatQ77pBtjyA6/o66Fv:NkbK=3D4^UY@,g^rEE|BYA..=9FzZguQK:xJ7%G}cuG0:=cVGQob:;f0^#xp~#xeH8xhekn|YVajs!$G,j@tj,xL5B[B!egmAp$XC4JR,DaE9OgPts=K/5pL,~cklzq,k!^#I#bE6r{-qZdBfqx=le-3yt(X%qwLJ[:G3QQ,9b5fzz7TRGL1H,9gJ};SPH1kDgfX:.EKSrE/TF@:Da@D={-j..fz=W^y2~6ZYC}A!wq#mZJ4Zy=x8s]KV{QuxBE]HF!L5i[Y2h$wW:BuH]f|ffkGOIJ2w3K0*/FlsJ[fssjuQdi0GY!j.@5kPC#DGo^k2!;O2E5jsvji*eDO2Llv+71RQam4(Tf4D@eZT^!qt3JStkz)9N5}5h/ON*{0)RfPXn}5g-QsiP$x=eFI2:c,#=%2y0^bKlgDY%omc5PlvdH%%@b7vRB.1;VC[8Y89z@CSMltiq5o:#G(pP%%zJgeNs*SaA7T)eO:|Dnxogd;=C.!(gCR8wpjf3)wm1)hIJNPmKsiIR29]~RQ*J0Vc7s*#J9G[~d~8|i3yWfIdaO/)EA1PH40D{.XT6.I-83IkwnRjzbfbKEK%br%xtRlJv|m:Nn)PxMDv}(p)~)P{D^r(IK;cEnlLQ!]=(hr~$1(Wa=b@8/9kHCroqcC]57U~~{07S~kVtzDO(Q~4/cgt[:S!,V.|KSwl$PA3qeE,W+,nk7ZCJ6;%id7x0w#,r8o3MNgL@gEf4[HYqj(C:a1*IK2kYXEIYzUmX;z:2;7NgupwVWONf;Os(zAQmEl9!KR-o05{,J20U8e4;ZFlQ)RVk(TLcM-.WC8hb0IH)ER,mKMYUmw%#=9lb;e#L4L-rH|SPj16{!(AETR^;DAwRT:fON(C*xzU2u5vQyF51ae;;)8!dNI5{ZgDeLms3q^$CJoW,Eo{Uk7-r$eZ1BTW+510/tSTtfXHTHJPuF,U1r2PxB*bdBCC,-{%d5O8jU@lHKILUG=nAf$UI+h%cQNTslqy3@~O#xNo7s)$vfZoDk*YYLd[Lhe%~yq]6KO20]+9g63%A4/6nzAAu@PrX,^v:hZVt@m;fsv-U.t~B}b@yoY)(MwPR4)A2PVy@/HP5*0^.@1,u6S17=M/Ux*5dWR|4n0!BfW5!yrWAFoQxTv%UML(;iOI2S~x0xHP@lBEqaWCceFVUq,O!.I*E[hyQ.n[5iYaB^wL;E@Z}VS]gYbT7EA^g-tqDxYV0JULZLZ)K/{8{ZV):z}rfR#Z*!s@cn.$$z=lV{vQ~@{t/Plp*PyRR-bI[WdPX9;y[GYZ=m4FkHWLIp5EHI-+(+UXbjZxmQ=79Xq2mUREnL/eBVvV-e]x[6A{|J,f.}Tgj=pDYky(l7u3UeB+:(Zf=m5V[*//+msw4t/!P${i8%~US(6+A-.q6|iuU1[:,3{{5b5Xb/aI,]#2.rhDVqnOc3lA:lK$SOjuZ*V3YJDb9{b^nOExjG}$3zZIDJm5CBX=O^QGf381#7kfJGM.Fw:(uE]T0Ky)Bi8qv,:Pa#U|)n3#f;@Kf4{jIkn[ho+:c5zpmdDeP%]lrh6:8Rw]fXN5WiTAl/H+}51Y2Ruz9O[9hK[j7BMd25iG(!|[XeGxOP|S/s:s(LNKWVT4h4l8o^BgX7=Rz++j08I(fcVk8-JuUrs!gObRBaDP0e[O17r.4.lk3;LwCKWGeGfQfj%3+txCrl1h89mh*vAaI/je%mdbe@M|rQp^u^uohHxv=DM,26/l#Y$E7[gj9h!-oHN3qYB[yk]r%4gs9Hg3nQBqHt^w7BgG;iK@@gXuS~L:La)d][:dNDoz[3|oF,8apdPmkh3gFBH|Ku/UqJv=5kSm6PrV8thgE2nZqthlZ{X*m/oT2.8ceb#HN}glD+LLrO=)v)7xUd1pKi=:N33/JsL~tA6+E{EB0;M4cKm8*KyrYSlx(%^$NVbmio($q8Qhk4O5cct4N:]O2G9NN8H1nOV,[g#UH!D/^mYyNBG8y@}~VJeHS:J4:%S1q6$V.Y*r]V}N}7k8](x:F2RDUffM3EEQ]ILS.s{3]s4~x@kkcsr,PQRiCTiw5!ov.*gLM[)5f9L)z:3E1(aZXhMQ9QpX6WGB:wyL5ppHQCeq,:HFKYlqRA%ccDpy{)iW,3w%n@v}@7#:(%UCu6ofg;O!}9]N%YLSey!seXO7Qc*y-@RcEZ906)nW.a-rw7wuu(ho}C[gr@y159I4.F=P%K#CcUv5gZM}G7yv/7,xpmQt-BNv.(B*#b-PfiV(/4wgM8XtHRgi.]iRdjy;j;.s2QQZMfTe0)2jCbT3^M=xT9pveyhqR|@T$WjD,E|pp7uCZAhJ5ej[v2J5S[CdpU;vac2*EId3U*wBx[NwQ4WC+WFX+/Ua:Wk@2LKsr#DdELMbma+R#nWz6.oi/~)Kw2r^!jlPyL0]]m4c|A;Ia#]}pjlYV[C!EaFtI)(Okv1F#mCClwJLCFlwaHcP{8SeS7Gw;v~S=5ahAp,+:uIw!9-)+hJi)GQJS|R=EUr5U]:c[:sk4ewvOpM;un*]GRkOiROOC-%=GObyif+pVSs8=.$B/M!AWS]t^+y+ZuQ;T]#-**kWgWy16[IYum#HupK.[H2FaYalQ3|.zN;uyW0Sj46z-{cMLW$Ld3y^WAoK/-1.pqXo$#B]QWg^ktI1!X1.4o.39OW)Are@]-By:)!w%pQh3[5aKz,r^uI0geWceKk#|v-FInyyfK*xtHI]60%ibEC=@3If@uqs1,s$HZ:x8ZIv]%IzslAj]XtC%U%@oo}Lw[VgFzZy+t!qhOG+[4V:I7EMPr.bLNM-}owtEd0o]VeD:d);5JRYlT7gz.,RdD](*DfnQ1M#S)lvDL1=/q)Ny]b2gRxVxOLM(=P[=dSw]hh9;4)5Wje6zBjM=B:a^C!K)KFoRa=eOaI+S#IEfts-qazH{KD6~aTPP=/nHDP-k(eSuepEQ@9);cpUPlZ8|*GjTdUe^Nh4-4PhxM^cwCij%%6(=}Jw;*RS43tQ9*5VUaM9Pc6n(-c;*nkW%vzc)q~d|CA1O*db|O3Nwi8Lt$EUI.ri5.7mdN!jS@ccn~@jR;$bR(-,kSdgK,xqVSu{oNFH6Veam-PE4M+fsfao9{N=W5]vMl0iId9|i{]Bl.@W,A7ddj.,hn5qr..pG0PUXC+Hw:Te)Qp20I;qUEG2]Orgrn$HRnGLD*C@H7r:F)Gw,r}@|0(ByqNYM-Teh9.B5{9M6Ge6h;4@K}6.aOlIM[7D.s@uSJVS|%qrs(-s=yL)/ppSGGe/GVxJ,1YwITwdcBRbwM;.c=,+0Y8Uevni;5Dq)eC);;~2Lvq=%Fd92;9kNHhZ56W0m9Tc(BYE;T8R6bD%0jrt@#Bw|VQYFLN$jrTD,oy|O{JPzE[QEQjS:.Er}F![sm-f8EV4fGV-h$}yYfTf+M0kMwD89R4RteVbQc6VJP!Y3Rt-kdPA!7-JgXMG++YX7K02O68DJ+L[0Ql.iWEwBRrhU~G$J:-{TZ7,Po-#GJJj$xW~SCEmXL$]b-D}6C.Z=DEpE.]11mV]l8p.L,r1dw8nUq3GA#xdLca@[u^,})nD3k3+sf1Io:k~9w-a;)jxm/p--m]+!zFG!Xt6{UGq/obD))[{n]Uo{2KlCM!mLP]]7xuh4hs/0.pUJcb,X6}:wZ]iXEQv0/bs}D]D*)HUsJnN,PGO^0+O}mz@E$ELi4y.1]{;}27YsboezY0TT+w4AL1yvAZ}It]3#pRp^Ad$pA7/HK;KYejW.:zBo];5^*bSF$7(!oP17kOX}XyN6~sPU*$ql.Hve!8#KAba@myXK*|v6sxz#@+j[jxy]mjb|DepBdXZYF09Z-e$%b):gi0+,|q]4$:O}v}]8%(AzVXhe!xmK({+j-~~+5#}86#EVuJ,@i7fL(R]HMi-wHKN/mfaW-[]PxMtfF3!GW^LEX+N:qfX0bC=8#/4/$^S1bw2UB:249Mw[NP9emf!Nop9w7;tWE]2(lX14c2=%6#(Luo*YplQF/$LdA3;+]6TnkQ)GaM5X^/{2LrHq-6UGKNv*YkSii4^Z=5)=8qsQvEMSXTZggx+(JPr-[7-eVRt1qN50%9]rRMNuu6J]FK%=v9}+}JTQ)-i0-G1a/R3|nXD9ij4VD$we$)2n524k/75#)B5(*HkoT]vnfsOGOw=UiFnlcIS$!W|b-h$D0c){n3U9vB1C{Wm}WsJq!kQCzlzS#kn{OqbUU9n6de9mNk6Soa90l.Njsi%)iGd^c8]SpqAazL0oO-FjhP$Nx**f{ukKaHoZVHPxH]d5Il{GqnMUf8=~VKb/82pKjH#!ol%-;d%Nl~skULy74X:LH20y.]LD7FKpwy3!onW.ZG9MMgXgTYe03[)uXFSp;c#{0kpNfcWEgHSN56tWOFd6/%R(kD!Pn$VT*1GYxW+9[GC|^PoLj3m*NT/*cr:agjAC3]sPlq+2dH[V9~T+TWN!CW7WRtnZMO0$FL6[X$M|12l6vZ^Gq-~.2*s)PkEYA,=UXsl8|ZVrX2QBb[~kceQMR+Ot5G4{X:7=C;WMzl1KelCz{pputJ+%{x*gn#+iFJ,.VhD,TIZRk5A:2G#b3M+*wFAm51#8o#zv^NA{9VPk7po{5.v{CtxN4%u^[lOCyOM*CFad4[8b5ZlJwR|YL(rRA@}KpUDEVO9aSc~N;x=YSscyckR*5byp!~-o!icfs0J,N8o$B:BC,P$kbuG{-I]Pzz1})r:C-c(:ZRksQnBu,@Vb0TRdIgYJh0OruMJd5$cq*$Oh7D{g2bEHjKO4BTJMtR:WuFoXTN2onx@mXLq@8H{6%~iOw48Oa%).Y)XXA-71;%4s{}L3e0Uvwmhi%n)n]2Tafj=:qrd%R1%hsgweb[!auHjo@znROVWin1k$2I~[e*gga~wO.%StHDUbTRFYuYL}Y7:wB9cccZzoSzUc.hT~*{Q(z:aXafT[nGLEa|]ctV=so)r6tli|EeEF+J@VQK4t4cD7b6RrU}qekXzObE(CX.vWX65P~X%9vnO#chlkEdSl1KYp[m9W[Yh,pcXnrLOT-PEs=B@X4eL6!D}p~J$QPgGKo}qOYEv=EM%zw7hyM,8{DA1OdkD)9[8LbM5GE2J#c(}U1A9)+RW/}GqWv,C2^7wZjFg]J8o%,WQ${RvwR@/]6=njg,j/DsR-Pblw*=W*/x{%b=MfnfACPLC.#h1%j@*C!TIG^jISRP0wQoLZ08oVHMO+X7Mmu+gcF}={=EFx^Yji07L1QD6gY%/F7n;iwxNf[b[2%:9)OTEfC3@Y:%GV]*}Cy;!YByE*}S(W;I/7qazefdV.=DVUN;1yRkhcT[viI,3d0,qFoWvVG{UO84tu$J;EQxq*wwj7@YdM*@OY#k(/|6:Dbv[UIpD3p1#R(l-([H:V,zP!TOG@Y+ozNFUl$zXgC;hxehFHdInTO6@^Rf%).F%fJYvcZD7;^O9nZ3UV{tQXaZv{lQlg:f0s:czb+g$rQ8tqBlH{xN^$N1I{#IOOE5n/N+GPRa(Qt1)cg!2ft%VI}7IjBUFTnY!Wd3Lj$[fFAE48CpO0muq0,TJcl6JRB.+Pa7We#+U7g59J(vb|SJ%rM{k}6u3X:vn]o99SAXLOoIBw-+c:P10@f-5MR{SMGj%r%eCojDTnGuybS/*L3U1iKsDVvx=Y5Oezjt;CUs)+G.d=igct)y0JfpiMlUYO)XF3$LPLmk,VdD1;/HNK4uZKVW2xIvJzLiG)L4]S^jO6EP{8)Xu%hUkS~f4eNwfj4ni9c{I3poC%dX$u-+Gvdk/2IY(rnXlJw6ff0LZ88lsY:$20P9S(SR9$#(Jpl[u-yDDs0cjp*yaYMqDbuM13Q24J[XR91M:3U}|pl*t.b-}Qu@jQFiXkv,bt+0Bzf.+sMA}J]Akh~lB:PgHM4AP5~,J$$kEPUBNMx8,7][N!sMaTpu(fII%=IM|-,QJy1C^};P9Zs#H$poOjM-G9D2J|51I!8Z|hYbsWoW4R)U4Yw#@0;d2{eetdQx@KjdNoNxO+:NW:c1ldI:RXpvXB|}T0,r|p5/.7Fes;WR5pv1VHCKE0POVB[BqDo=..JrAM|%q0+2:52Ak6h1#{vo*[hHf+4!Qa-P92[:6r^6JRd5.bp=4;!^F[y^hH:qPS.qpuRl9*)gMs,P=YO)v;1:Q^]YJ7iWI8(N3Ihk0@ASHeS;Tb8FyYxL^ytztQXw8xak5#t.DdM$cF]M=F;|DTfGPVAhu=dH*Y22[(^~LONK=d54!l)H}~2r8u-T8gW2pf!@PpiW=Qbn!kUTG4Y%huBI095|vLf[$tCm{8~W.OlBIU{fIULnOYd9$g[jFoUL*RTfJeTHjXR5!3UR~3*f1#T.Pkr%S6GOtwNfnM3bz:HnZ)D%[H$FQGIsa91x3dd-Ba]m0,-B9eTC1]#KeRY9fd8WXd9+[F2*2tIBQ-%jgPT!yZ7qLa+tRP1DKh}NlGllbM/BwLzD8mq8d9gT6$P2(4ILS9RNoy^,e~5S~oR9aQ.B3mqJv~.Z;0p:cp+)vK:;DV!A,A/o1ga[D)i=$ZnrmDg,9RHO96rL^sf0sbK2eFDwP059O6bA7}^QWI*M1;7@InN;S~RaR+*~O1XfiIRePP0x@AXB+v9(XydsdNnj2)9F,Ky:yyD/XTPJmFa2SQPY#4ZYobVXPN:8W(fc.}M;JHn{M-R+%!(gP[#wRG;8$T{jWm}}{C!tD)lc6ET#]h0eDPTcbeWGVyAgnR9f:gC9ddZKz1orE22suH,H(z,quy4L=G0XC)hslR(DHhx*@O6.7:C9mUGP|z,{;$}2BIdZmX/U,2A3];-|@}EwtG^w/qg*5mN1P@vpMdnPu/.aLiIdvXRiZMWnj]|2hdNLGpZuQ9O=,h/kvd|6tWxh-h(Q!=g@/~{BMSBIVNPtH#EDkRyjcR)7]o#yBkZB!mBX]$kz$]ic3v1Nyy+ugwB$n:pPLl]Nr=/II6gC:*ak;ocbhBn~u8J=yhNqDt@7SeeXhs!gu8Lm+f;vFyRNjP=D{}katj#AENG:;f4[d%ZmUFSlOC4:VOuMCEuHZz{$~U-d-^INGNt;e8NolL}r(XfIj{|Ai,eH,;F@-b-3@HV0VUg!XwVGS+S|+FE;zOOoO{[+J(hX)|5Ar^5L:!qjdK9%kmhVnc*Pqm;9DYK$V{M[EL~,L,E2Sz^]}ZQujO;tH@H[V2s{mEglCqJj;H]:o.^GjY9bkm@amDgQ{x}o~JT{54cybUC+*4^IZ(m+IHc+vd;cF4ukJRSG9R1|ayf3;1ek9RZVvcTx:)mxBBI;zGHrxUQWJ,UWuJ@-cQ+yUj$}D[vZ}tW1:js#|KzhpWb|o9vRtqIq61XZZkd3b=ES(EYAG;E4|a~o:B$CnvE@/IBNg5JA4gJXda59-J^Q.k(C1cKN@Y@Uy[qgvSy#5%ULgg1{6oz=B.*h4~/r]pE77v4oAq,s!{o|UVRZW*+:nyIGR5bON.3(OSN$rk[lcuo8M(AK,DF^O2Zm6taF-4Fc(^W,+A2VOi$+{PsO/f*w-f*jVtvQkIz~dXRJzRK4oze0nlyh)+#QG;dkkunDt},p@0P:vD~PVb3:o(d{lxTtQPK0rnH-3U.CqJAM}4c3L,++hP]p0H0j=XZ$)5Z+#R2L!-r~H@Sp9wx.OYOeCKP*Ya1fM3^F8BgYfD#UKE8hw6I[IZ2[qjZfMrXBzOb414NqvN3O+iR.2@YrnL}J4/zL5]4w3lmI%1:S{$Ibf-sgpr]LB)dBdq2-$whp,ZBN/ox@CE2o3ER2.CR;+A^6Y+mXB};P;qCfORQU#Sq0dLY*7|C+3]#j9Kw%spa;n]QRmUviV^P*r*r.nmzFr]dP}BMv11tFlC{6rL]hIfk=Aqh=F)UA#SXlV:p4):-e{ZoGw~*M^Lk~n;oS(MLD6+tW$*rttY+6.6i.COWbNH@WFQ9jhkv{jNW8%j,O$d-a,%$=8DN:Fq~Bs=|;X|zDl[Qxo}yTY046,vl=00%NrbTG!dZcTf~g]TB@YM5a:teKN2.,wn@EIJQh}Ksd0^Y=sqf1xI*V;U5T@m2+Faim)ASUkCFI!ODh@oD6kEP3sp!.%U!uY]3,p3[CzlVs$1U(m:4eAdqFC}KIV,n$/fCt1,b#mB%GEQpN,H(TrZB8JVUi(BF+r#rfCV-lKKiYFPH3j8Ibm]f:|DL-Ek35C7:e0Wtci=P^,6,6#D+5A#I6M5cf7iC/YaGzcbweW=5yv3~%jX9625swUTs.jGXzfzvf5gMD:I,1VOm7;(jOu96#SBv$fB9cXZ|0@j;f=5g[{Co9MiiF|hnIi}W]]C.@V]dgrx6a/nh}6,uP4M{fc5xn:CL|VavhSP/kXc-E{unRIeXA.M%6cdD@efc@Fo!Z$h-Yk{w,acJFswPT(2txhSkB{hKg%SkpTH%h#fd@pF/vc;U@)8a*bbyNvYht7jw)eDZU$-~le0U*LAO*!:Utz3~:4n}!E|QF4]vs|CREm|-nte#*1AzQK=;cdBq^[FVEM.!9YWBQ3oyKIO5](i@V88%YdA!k3;-b^0nWyzapbU-F$mouyAJ%v:YTq+w]By~1Q/PkF.d8804=EKW1lf$ZEXE;PUr8EW4;]pCg+k|J8;Lt~L-/v6z4Zl+:7#=XlGAzg5tj~P[GebznE]*@Q)L.!MA+r~qjmQ+bB=3[),CcQ%go0JQ)@Dm7fHF]^6xzD9Tg3m#MD8luYc)~JfG|p+Y3Ou+$4iMZUdR,Ufty193J=b4WM~.*32]cwIMHeDZouWO{f7]MKdPhsHj32vj0uuD1JMn+aHO]fxk}ASV*Np]+.A;D@n1#eGjhY4!1eE0%hC(EoMTiXzShiDz%4(1s2H(O(LlI$O0)L/@spK1]6^*]W884{],n/1.ag!LeIP8CBi2z-AvV,st!T2$n6k(f^QJY.wF5YwGV)w!DDLvXx~6q}mG|N4o/rPththse(}BpnnULv:RQXU^wxc}zIGp$/zPTWH9sZa27:^o0(SVAiW,6}+Z4#gm^wJ-yBM;^8NTD-9W3FKwA%GvZUimHHFpD[uvTxQNKr}m8PIC)Bc5.]0OWw7BYkNF9isJp#9;w;1KYBhvBkvO9ZZ[TaRPJNF*=,GhhivZ;Q$5gv@flPcp^!HjJ|ifE3bk8{l3b=B^N-dem3Q[^]-yiuEwZd1QEPF9!HSpd4wqR9c#@+-M;r^(rrQI[-V}Q~x#X]s%N{8Z+b*49/FMag#|wE]R#hgq;=3qAW+$TbiV@C26erAxZ3ztTmFQ#ICvh,^D])fRInCw42Z%*T5fRl2p]B#Vk0.-7*f;u{=b!(An}Ej%qydgLlp#ux+sqGmy454Z,T-}s$I!.zO=%-KsdwG;6hZEeY3OVxymZOe.hb{!RiKWb^V*Pi!+G{e6IiYq.fD9(Wlim;B4v$Z909q8w:c!ESd[^1Uzjdl8~!%]BErEd79dU8JL9s$^-R}{KhK7Q$ZgDjztRdZD(*bz#YnV@=+xus%K;7FW@DKbTE$XzR/^#0xdgj:=)$58)#%KvVj74:iJ!jJ,QnC7{4tIN)GQ|jFb6bLw3rdnR+w(!1]Ys+^a5)ev8p$Z.%+b;*2U)Mjo{Q6ALpYU;O[iBe9TMrV(58R4gFLJE;Dpqv:@GKJUr[mo{EE+RZKI/x^Av4{}U/6Rm.F~K5@{26{7$3hRXNARBvVokEM0uZcTG$jG*TE2amknCNBY!G,vu[ifNmDph2J0rw$K{(g2bmQ27Ye6E.v=ApPgm37ucfGov3xCAps2gsWbeYi@)LMq,Wm,1b8n+GR)^w|/^B.v~3%)wQ9aAGI2Um/].ulL%KK2s]7%Z6D[fEkK*we}HExSUwZFIc$)QgA:!:NmV,vwjZ-VSO-[z+7*}XPA=QO6|-:JqLv(hHl{zd6iuO]tItPhRt8+UqwKDlddS6P]ks#r:RV,F.8{]5w}xNd65c5J^YR.yru26@pid2a+$J.sU;EGl{=}Kn1^~B4,3(y4!9[ZM+xYTnu@!E^wXqi6s-dI*3d^yX$WtCs,YXhSw^6R~gZc.;X6rP}M.;7Spit.89TTn5c8)#uEDnF)[Xni5Ud[MaOio!kCnp%+Ixvu.uSaG9$^L3aT;cu0i:szluM9tW3w1]b,N|UQ0=Eu/%(srM,Ec!8rmeX)!ogpklX+UE##p:u!gbLP^Wz(Fz$t;Ce-eDB@Xpd-j25LWRoQvvzR4bO5:tmByq!5l4+vEEs9s7x5-hp{GrFo/VW~%%MeQ86FtSjFTabTk,.vaZS;Z{RcNJP^+c;VvwN:BsrOwo.Ge9ubCpvRr.5UhmmtYUw${-+2Wo|Zau-{}xizfTxlPy(fqw2Dchgsk}F]+C#FF[FdoGT/n/,TI02akv:ZkOZ.FAc9J[-$88P/:QXJ+}iDDaFptjN~5!R#dUi1^6I(Ju!ViY2a+fC!|j0^G:}re0Gxj.%uxvQ#nhG^gQ=(uD~ZzyYvXuWjB0-gnYY{cf61q=iAe6y)MxOzCZm[uvz}GPK2iwnO%{oJYidjpoKyhSSdcWdacB}DdnQcm24zDQaw^jA*BP@hr*]zri5XBPrdY0ylnm4j;0|*jO(btv{qbw=1[hk99[zGC^eLAdybd;L(y[D0Wdv.(]6wR1~@UlqC}dIDmer7eY::w-hh1wu}ZS#,6-3JpL!G-0,.sy[P4NpFL++{h,=Hnc{0ul0W!WYM8G)^cyuYstumgz1VopBz3K0O:.V-]ECWbMsq{s02/h8m*s2{1nARSyWnI#K^5|ukR):#kNz3YhZr7CE90o}|5hTAsme.;=9L@!nJ|m1;LKbBxTAFHMwT7p4;pjA%[*R+B]#%^c%w:Hsycd6+,ztG8^!6K{DvzUwnhD),y3K]CraI%9Wcwi49,k0()+P=7Upcm9gUtY6uHZ3V:925i!9O#mKlI0f4X|0f$auXFExBi9vq$i+]=88LCwVK3z)*2$P5V;pr)U@sNjoPp-(oQ^kgj*D!h7c89rYmEg~6X{4=aMRU)I;br0~B8xMOG,5mZmG1nBOtxxj{HmHMO)StIxx(3Tt#BQUxnPp*Uxy0Y#G[(Un*!%C]%X0wKBqQv%+FEYNW-bcPRU9^bL{qDbEhgOBzc@/eptHG=%17/7O5%B#KngKcE+PS$YzwqW;^5C7;{H7eheR{IYCJLl$wiCCZ[oaC+r(wqiF;112Kt]lC6J#NVg/@VOk/MpAmB@*zRF(iFu-=*dLDW:WVX{zG^(b1tpx#20%k6|5x87#{%[:MfYwU~{6W%IF@Bzh*#yLKA(E]eePXJ#H|,]K[VqK^Uu6#Q~:AX;oiDV2xi@d;#1tF~kFuAN%2fiSQt#h|h]t[Hy[!UYBMh$fnD]f=d3lHl0!pKgvr+P#sN,8aNG[;-J/{j#VyUd^8dR-!iqQADhV+Z~3(vc7Z-wJFMvOy3.m[HhF!cf;@Z:4w:XQ)r5J(#mKd]V4z!^%HYc/ZY1Y~GtROEK8I|MqL9sXB#5^-w!!9{93Z9W6bWW#p*!(+LG9T8UvNfh%PUE~F5U4(#C27JnWYj@aEsxI@FU0/iS;6jh]7{E-^(-rOEvBeF%tCZXsig$KvJvr}9gKu7+Fzh6TIu#x3V@@cglQCH}%V!$:O9brx^o]D24gy:%,Lq*ry%9dM{7,S8(#1YEVTRfLRoe+0T)B67YvLeq=o~)Rw^5K3tzb(#ZQ;zj542bhpqcS3^bjLgPvXs0)XSpMR4gK%,LU=z[jlztF4=TvKa|^#Bk.N#snS1M=YEq~o;qr-Kygt8Tkw12iRRbU7zIwY%raPG%Qwaw]XN$jxBsWO@s.L;/c7poroQ.=3xmQVCbsY4GxqV*%po;KY6*%yXu*8E!u8J/f3}lIoFYFR~RfLa~0Mr[G/=weTrcK~rjRh,-t.2C/1So56s%5iD9uCI*a8o}4/e^vd14h-z]ZKY8mb$ymc)e9$LmS[m{(:T!8a|bWG8sKFQz5;+.Y({L!G)Lv]XeQl2pP@0[AL]NIAh0:mo0zLW]X-K8Wmb6v}s}f*j{RANQ}XV:Y!X5-j)1Y4)CbX$E/%G#/Q:F([l$jID#tsyv-$QmEGI+^*S}JIQAf{C%Mg-@vvV88C@vh7-z5BFGIzbIl@g9r3I|!]"/>
  <p:tag name="_GBX_94C43EB33F1B4C5B8243BED2D5E3CF89_*1$0" val="ad-u%B#EnWn{x#c=N:M=H2ivRS@X}Yc$-0"/>
  <p:tag name="_GBX_94C43EB33F1B4C5B8243BED2D5E3CF89_*" val="1;1"/>
  <p:tag name="_GBX_94C43EB33F1B4C5B8243BED2D5E3CF89_!$1" val="1Dr;(u8vwI#NKZQocweL#%@1MZ0GO;vw{Iwr.[~UJk.4,t-k8;*/PI^oO(~1MHVShf|NM00BI:gYw$MJaG]wH2}qQFxKHL/|CD)Zpz1cDzJa=SqH,~zf!yGoEAIb*mp5/;@@v4X%p*b3w(n/8UHi[X@iYV05,7%XNJ;jR)h8p715}6l/NE02k:Ae3+vZdc0*aQm}fm02xK[oF)}P-uF^cFQ}IjFWo/5f6){jRQVLh1=LlJixKL2"/>
  <p:tag name="_GBX_94C43EB33F1B4C5B8243BED2D5E3CF89_!$0" val="ad{f};(3tD(Eu|PaQ1@}~r(0N/SK%o#R[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817</Words>
  <Application>Microsoft Office PowerPoint</Application>
  <PresentationFormat>On-screen Show (4:3)</PresentationFormat>
  <Paragraphs>126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AGA Arabesque</vt:lpstr>
      <vt:lpstr>AL-Hor</vt:lpstr>
      <vt:lpstr>Arial</vt:lpstr>
      <vt:lpstr>Bassam Ostorah</vt:lpstr>
      <vt:lpstr>PT Bold Heading</vt:lpstr>
      <vt:lpstr>Times New Roman</vt:lpstr>
      <vt:lpstr>Wingdings</vt:lpstr>
      <vt:lpstr>Default Design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ZIZI</dc:creator>
  <cp:lastModifiedBy>ADEC User</cp:lastModifiedBy>
  <cp:revision>428</cp:revision>
  <dcterms:created xsi:type="dcterms:W3CDTF">2007-09-28T21:11:32Z</dcterms:created>
  <dcterms:modified xsi:type="dcterms:W3CDTF">2016-03-02T05:20:20Z</dcterms:modified>
</cp:coreProperties>
</file>