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51" r:id="rId5"/>
    <p:sldId id="353" r:id="rId6"/>
    <p:sldId id="354" r:id="rId7"/>
    <p:sldId id="356" r:id="rId8"/>
    <p:sldId id="357" r:id="rId9"/>
    <p:sldId id="359" r:id="rId10"/>
    <p:sldId id="335" r:id="rId11"/>
    <p:sldId id="338" r:id="rId12"/>
    <p:sldId id="339" r:id="rId13"/>
    <p:sldId id="325" r:id="rId14"/>
    <p:sldId id="326" r:id="rId15"/>
    <p:sldId id="327" r:id="rId16"/>
    <p:sldId id="328" r:id="rId17"/>
    <p:sldId id="329" r:id="rId18"/>
    <p:sldId id="304" r:id="rId19"/>
    <p:sldId id="306" r:id="rId20"/>
    <p:sldId id="307" r:id="rId21"/>
    <p:sldId id="308" r:id="rId22"/>
    <p:sldId id="310" r:id="rId23"/>
    <p:sldId id="291" r:id="rId24"/>
    <p:sldId id="294" r:id="rId25"/>
    <p:sldId id="296" r:id="rId26"/>
    <p:sldId id="297" r:id="rId27"/>
    <p:sldId id="298" r:id="rId28"/>
    <p:sldId id="299" r:id="rId29"/>
    <p:sldId id="301" r:id="rId30"/>
    <p:sldId id="302" r:id="rId31"/>
    <p:sldId id="303" r:id="rId32"/>
    <p:sldId id="312" r:id="rId33"/>
    <p:sldId id="314" r:id="rId34"/>
    <p:sldId id="315" r:id="rId35"/>
    <p:sldId id="316" r:id="rId36"/>
    <p:sldId id="317" r:id="rId37"/>
    <p:sldId id="289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5EE-C3E4-4ADD-997F-DCF5152422E8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E5EE-C3E4-4ADD-997F-DCF5152422E8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88BD8-DAD3-4363-B09E-78EF5F82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03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1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19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1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" y="1676400"/>
            <a:ext cx="8156575" cy="45719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19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1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1676400"/>
            <a:ext cx="8188325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7243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19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6481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19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1600200"/>
            <a:ext cx="8183562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48200" y="1600200"/>
            <a:ext cx="3962400" cy="480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English/Arabic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962400" cy="4800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481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EMSA Math Bilingual / Arabic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Grade 10  -   April, 2009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9513EB539E64690B0B980F3AB3FF1" ma:contentTypeVersion="0" ma:contentTypeDescription="Create a new document." ma:contentTypeScope="" ma:versionID="e214a7b6890bdd042bbc1715a548a8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EF6E39-BA95-4F66-B8F9-887186B3D1EE}"/>
</file>

<file path=customXml/itemProps2.xml><?xml version="1.0" encoding="utf-8"?>
<ds:datastoreItem xmlns:ds="http://schemas.openxmlformats.org/officeDocument/2006/customXml" ds:itemID="{7938D02A-7961-4BFF-8D80-12F2D003EF8C}"/>
</file>

<file path=customXml/itemProps3.xml><?xml version="1.0" encoding="utf-8"?>
<ds:datastoreItem xmlns:ds="http://schemas.openxmlformats.org/officeDocument/2006/customXml" ds:itemID="{BDE72C38-ABBC-44FE-9CFC-7939BD413388}"/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</Words>
  <Application>Microsoft Office PowerPoint</Application>
  <PresentationFormat>On-screen Show (4:3)</PresentationFormat>
  <Paragraphs>36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 Arabic Grade 10  -   April, 2009 </vt:lpstr>
      <vt:lpstr> EMSA Math Bilingual /Arabic Grade 10  -   April, 2009 </vt:lpstr>
      <vt:lpstr> EMSA Math Bilingual / Arabic Grade 10  -   April, 2009 </vt:lpstr>
    </vt:vector>
  </TitlesOfParts>
  <Company>SESLB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EMSA Math Bilingual Grade 3  -   2009</dc:title>
  <dc:creator>SABIS</dc:creator>
  <cp:lastModifiedBy>niro</cp:lastModifiedBy>
  <cp:revision>292</cp:revision>
  <dcterms:created xsi:type="dcterms:W3CDTF">2010-12-20T17:32:22Z</dcterms:created>
  <dcterms:modified xsi:type="dcterms:W3CDTF">2012-02-27T19:39:30Z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0x010100DDD9513EB539E64690B0B980F3AB3FF1</vt:lpwstr>
  </property>
</Properties>
</file>