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50" r:id="rId6"/>
    <p:sldId id="351" r:id="rId7"/>
    <p:sldId id="354" r:id="rId8"/>
    <p:sldId id="355" r:id="rId9"/>
    <p:sldId id="356" r:id="rId10"/>
    <p:sldId id="357" r:id="rId11"/>
    <p:sldId id="358" r:id="rId12"/>
    <p:sldId id="338" r:id="rId13"/>
    <p:sldId id="325" r:id="rId14"/>
    <p:sldId id="327" r:id="rId15"/>
    <p:sldId id="328" r:id="rId16"/>
    <p:sldId id="329" r:id="rId17"/>
    <p:sldId id="304" r:id="rId18"/>
    <p:sldId id="307" r:id="rId19"/>
    <p:sldId id="308" r:id="rId20"/>
    <p:sldId id="309" r:id="rId21"/>
    <p:sldId id="310" r:id="rId22"/>
    <p:sldId id="291" r:id="rId23"/>
    <p:sldId id="292" r:id="rId24"/>
    <p:sldId id="293" r:id="rId25"/>
    <p:sldId id="296" r:id="rId26"/>
    <p:sldId id="297" r:id="rId27"/>
    <p:sldId id="298" r:id="rId28"/>
    <p:sldId id="299" r:id="rId29"/>
    <p:sldId id="300" r:id="rId30"/>
    <p:sldId id="302" r:id="rId31"/>
    <p:sldId id="303" r:id="rId32"/>
    <p:sldId id="312" r:id="rId33"/>
    <p:sldId id="313" r:id="rId34"/>
    <p:sldId id="314" r:id="rId35"/>
    <p:sldId id="315" r:id="rId36"/>
    <p:sldId id="316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E5EE-C3E4-4ADD-997F-DCF5152422E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800600"/>
          </a:xfrm>
          <a:solidFill>
            <a:srgbClr val="FFFFCC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English/Arabic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3424238"/>
            <a:ext cx="66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3424238"/>
            <a:ext cx="66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962400" cy="48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1600200"/>
            <a:ext cx="8156575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676400"/>
            <a:ext cx="8188325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Jan., 2010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9513EB539E64690B0B980F3AB3FF1" ma:contentTypeVersion="0" ma:contentTypeDescription="Create a new document." ma:contentTypeScope="" ma:versionID="e214a7b6890bdd042bbc1715a548a8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77B81C-531B-4484-A96D-92214AB0B98B}"/>
</file>

<file path=customXml/itemProps2.xml><?xml version="1.0" encoding="utf-8"?>
<ds:datastoreItem xmlns:ds="http://schemas.openxmlformats.org/officeDocument/2006/customXml" ds:itemID="{F1A1EFD4-8B47-4C24-964D-005F88B8AC62}"/>
</file>

<file path=customXml/itemProps3.xml><?xml version="1.0" encoding="utf-8"?>
<ds:datastoreItem xmlns:ds="http://schemas.openxmlformats.org/officeDocument/2006/customXml" ds:itemID="{F93ABB87-698B-4A5D-BA31-326D9D636037}"/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</Words>
  <Application>Microsoft Office PowerPoint</Application>
  <PresentationFormat>On-screen Show (4:3)</PresentationFormat>
  <Paragraphs>35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EMSA Math Bilingual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 Arabic Grade 10  -   Jan., 2010 </vt:lpstr>
      <vt:lpstr> EMSA Math Bilingual /Arabic Grade 10  -   Jan., 2010 </vt:lpstr>
    </vt:vector>
  </TitlesOfParts>
  <Company>SESLB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EMSA Math Bilingual Grade 3  -   2009</dc:title>
  <dc:creator>SABIS</dc:creator>
  <cp:lastModifiedBy>niro</cp:lastModifiedBy>
  <cp:revision>309</cp:revision>
  <dcterms:created xsi:type="dcterms:W3CDTF">2010-12-20T17:32:22Z</dcterms:created>
  <dcterms:modified xsi:type="dcterms:W3CDTF">2012-02-28T19:22:57Z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0x010100DDD9513EB539E64690B0B980F3AB3FF1</vt:lpwstr>
  </property>
</Properties>
</file>