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0" r:id="rId7"/>
    <p:sldId id="264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F715B-282D-4F4C-9EF4-BDA8CE2CCFF1}" type="datetimeFigureOut">
              <a:rPr lang="en-US" smtClean="0"/>
              <a:pPr/>
              <a:t>10/12/2014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C0CA2-B2DF-417B-87E0-2942B2DB8B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PIC-852-1388770907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429000" y="2743200"/>
            <a:ext cx="485100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7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سيارة ولكن ؟!!</a:t>
            </a:r>
            <a:endParaRPr lang="en-US" sz="72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43400" y="4419600"/>
            <a:ext cx="3505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sz="2800" dirty="0" smtClean="0">
                <a:latin typeface="Arabic Typesetting" pitchFamily="66" charset="-78"/>
                <a:cs typeface="Arabic Typesetting" pitchFamily="66" charset="-78"/>
              </a:rPr>
              <a:t>هاجر محمد-رهف فضل-نور غازي-زهراء عماد-نوف احمد</a:t>
            </a:r>
            <a:endParaRPr lang="en-US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990600"/>
            <a:ext cx="9161482" cy="34778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نوف أحمد – طباعة سيارة</a:t>
            </a:r>
          </a:p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رهف فضل – طباعة سيارة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هاجر محمد – طباعة سيارة</a:t>
            </a:r>
          </a:p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زهراء عماد – طباعة سيارة 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نور غازي – عمل المخطط من خلال ال 4 سيارات</a:t>
            </a:r>
            <a:endParaRPr lang="ar-AE" sz="4400" b="1" cap="none" spc="0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ambermoves.com/wp-content/uploads/2014/04/Blog-clapper-board-TV-se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28600"/>
            <a:ext cx="5943600" cy="564642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rot="592604">
            <a:off x="2004383" y="2777314"/>
            <a:ext cx="221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 smtClean="0">
                <a:solidFill>
                  <a:schemeClr val="bg1"/>
                </a:solidFill>
              </a:rPr>
              <a:t>سيارة ولكن ؟!!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592604">
            <a:off x="2459439" y="2116323"/>
            <a:ext cx="2503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 smtClean="0">
                <a:solidFill>
                  <a:schemeClr val="bg1"/>
                </a:solidFill>
              </a:rPr>
              <a:t>اكسبلوريشن رياضيات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592604">
            <a:off x="2004384" y="3844115"/>
            <a:ext cx="2214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2400" b="1" dirty="0" smtClean="0">
                <a:solidFill>
                  <a:schemeClr val="bg1"/>
                </a:solidFill>
              </a:rPr>
              <a:t>1-10-2014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592604">
            <a:off x="6195383" y="3079884"/>
            <a:ext cx="2214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AE" sz="5400" b="1" dirty="0" smtClean="0">
                <a:solidFill>
                  <a:schemeClr val="bg1"/>
                </a:solidFill>
              </a:rPr>
              <a:t>مسرحية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ages.clipartpanda.com/cars-20clipart-niBGKE66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81000"/>
            <a:ext cx="4347957" cy="2181225"/>
          </a:xfrm>
          <a:prstGeom prst="rect">
            <a:avLst/>
          </a:prstGeom>
          <a:noFill/>
        </p:spPr>
      </p:pic>
      <p:pic>
        <p:nvPicPr>
          <p:cNvPr id="16388" name="Picture 4" descr="http://justpicture.net/wp-content/uploads/2014/08/car-clipart-transparent-background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429000"/>
            <a:ext cx="4520414" cy="1630363"/>
          </a:xfrm>
          <a:prstGeom prst="rect">
            <a:avLst/>
          </a:prstGeom>
          <a:noFill/>
        </p:spPr>
      </p:pic>
      <p:pic>
        <p:nvPicPr>
          <p:cNvPr id="16390" name="Picture 6" descr="http://2.bp.blogspot.com/-cMzybD1RFqw/UF7YWnvkmbI/AAAAAAAAAHY/KuXfDEBRMlo/s1600/vintage-car-free-clip-art-12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8200" y="990600"/>
            <a:ext cx="3733800" cy="2987040"/>
          </a:xfrm>
          <a:prstGeom prst="rect">
            <a:avLst/>
          </a:prstGeom>
          <a:noFill/>
        </p:spPr>
      </p:pic>
      <p:pic>
        <p:nvPicPr>
          <p:cNvPr id="16392" name="Picture 8" descr="http://www.edrawsoft.com/images/cliparts/clipart-car.pn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57800" y="3886200"/>
            <a:ext cx="3886200" cy="26860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381000" y="2438400"/>
            <a:ext cx="8534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أهمية هذا المشروع (الاستفادة)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جعلنا نفكر بشكل أوسع تجاه كل شيء حولنا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وكيفية عمل الخيارات في حياتنا اليومية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وجعل الإبداع لنا عنوان حياة </a:t>
            </a:r>
            <a:endParaRPr lang="ar-AE" sz="2400" b="1" dirty="0" smtClean="0">
              <a:ln w="17780" cmpd="sng">
                <a:solidFill>
                  <a:schemeClr val="tx1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1981200"/>
            <a:ext cx="9272090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الصعوبات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لم نجد أبدا أي صعوبة في عمل المشروع </a:t>
            </a:r>
          </a:p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ماعدا لا يوجد وقت كاف لتجمع المجموعة للتدريب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1524000"/>
            <a:ext cx="6421950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أسباب اختيارنا للمسرحية</a:t>
            </a:r>
          </a:p>
          <a:p>
            <a:pPr algn="ctr"/>
            <a:r>
              <a:rPr lang="ar-A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نحن برأينا اعتبرنا المسرحية أفضل وسيلة</a:t>
            </a:r>
          </a:p>
          <a:p>
            <a:pPr algn="ctr"/>
            <a:r>
              <a:rPr lang="ar-AE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لتوصيل الفكرة بطريقة مبسطة وسريعة</a:t>
            </a:r>
          </a:p>
          <a:p>
            <a:pPr algn="ctr"/>
            <a:r>
              <a:rPr lang="ar-AE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وممتعة بنفس ذات الوقت وتستطيع أن</a:t>
            </a:r>
          </a:p>
          <a:p>
            <a:pPr algn="ctr"/>
            <a:r>
              <a:rPr lang="ar-AE" sz="36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نظهر ابداعنا فيها</a:t>
            </a:r>
            <a:endParaRPr lang="en-US" sz="36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457200" y="2667000"/>
            <a:ext cx="7951216" cy="212365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المصادر المستخدمة</a:t>
            </a:r>
          </a:p>
          <a:p>
            <a:pPr algn="ctr"/>
            <a:r>
              <a:rPr lang="ar-AE" sz="4400" b="1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كتاب الرياضيات الصف الحادي عشر علمي</a:t>
            </a:r>
          </a:p>
          <a:p>
            <a:pPr algn="ctr"/>
            <a:r>
              <a:rPr lang="ar-AE" sz="4400" b="1" cap="none" spc="0" dirty="0" smtClean="0">
                <a:ln w="17780" cmpd="sng">
                  <a:solidFill>
                    <a:schemeClr val="tx1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صور جوجل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7" descr="http://4.bp.blogspot.com/-6fzwHIZJHi8/TezmaVYy2NI/AAAAAAAAABw/QCGXVtvyqGs/s1600/%25D9%2587%25D8%25A7+co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828800" y="2209800"/>
            <a:ext cx="51074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شكرا لحضوركم </a:t>
            </a:r>
          </a:p>
          <a:p>
            <a:pPr algn="ctr"/>
            <a:r>
              <a:rPr lang="ar-AE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نتمنى أن ينال إعجابكم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Samsung</dc:creator>
  <cp:lastModifiedBy>admin</cp:lastModifiedBy>
  <cp:revision>6</cp:revision>
  <dcterms:created xsi:type="dcterms:W3CDTF">2014-09-28T18:41:32Z</dcterms:created>
  <dcterms:modified xsi:type="dcterms:W3CDTF">2014-10-12T15:27:42Z</dcterms:modified>
</cp:coreProperties>
</file>