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3" r:id="rId4"/>
    <p:sldId id="264" r:id="rId5"/>
    <p:sldId id="262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vGh//goC8AgaqzjSGtjDg==" hashData="HjQcySUO9yaVPCyLnW+SCZ53qZ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52A6-9286-4056-A623-DB53A559903A}" type="datetimeFigureOut">
              <a:rPr lang="ar-AE" smtClean="0"/>
              <a:pPr/>
              <a:t>20/05/1437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1466D-569F-4764-A0B6-A55EC82711EB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ICO\Documents\2014-2015\12S\S_2\S2\معدلات_مرتبطة\New folder\airplanedem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7620000" cy="5591654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6394450"/>
            <a:ext cx="9144000" cy="463550"/>
            <a:chOff x="0" y="6394364"/>
            <a:chExt cx="9144000" cy="463636"/>
          </a:xfrm>
        </p:grpSpPr>
        <p:pic>
          <p:nvPicPr>
            <p:cNvPr id="4" name="Picture 0" descr="sing_aziz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994" y="6604000"/>
              <a:ext cx="54133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6394364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ar-SA" sz="1000" b="1" dirty="0">
                  <a:solidFill>
                    <a:srgbClr val="666666"/>
                  </a:solidFill>
                  <a:latin typeface="Calibri" pitchFamily="34" charset="0"/>
                </a:rPr>
                <a:t>الرياضيات – تفكير سليم – دقة وتعاون – صبر ونظام – تذوق الجمال العلمي</a:t>
              </a: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 .</a:t>
              </a:r>
              <a:endParaRPr lang="en-US" sz="800" dirty="0"/>
            </a:p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Mathematics- Proper Thinking- Accuracy and Cooperation- Patience and Discipline- Science Beauty sensation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ICO\Documents\2014-2015\12S\S_2\S2\معدلات_مرتبطة\New folder\ladderdem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19" y="533400"/>
            <a:ext cx="6518031" cy="4876800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6394450"/>
            <a:ext cx="9144000" cy="463550"/>
            <a:chOff x="0" y="6394364"/>
            <a:chExt cx="9144000" cy="463636"/>
          </a:xfrm>
        </p:grpSpPr>
        <p:pic>
          <p:nvPicPr>
            <p:cNvPr id="4" name="Picture 0" descr="sing_aziz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994" y="6604000"/>
              <a:ext cx="54133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6394364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ar-SA" sz="1000" b="1" dirty="0">
                  <a:solidFill>
                    <a:srgbClr val="666666"/>
                  </a:solidFill>
                  <a:latin typeface="Calibri" pitchFamily="34" charset="0"/>
                </a:rPr>
                <a:t>الرياضيات – تفكير سليم – دقة وتعاون – صبر ونظام – تذوق الجمال العلمي</a:t>
              </a: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 .</a:t>
              </a:r>
              <a:endParaRPr lang="en-US" sz="800" dirty="0"/>
            </a:p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Mathematics- Proper Thinking- Accuracy and Cooperation- Patience and Discipline- Science Beauty sensation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ZICO\Documents\2014-2015\12S\S_2\S2\معدلات_مرتبطة\New folder\ladderupdem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14600"/>
            <a:ext cx="5295900" cy="3962400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6394450"/>
            <a:ext cx="9144000" cy="463550"/>
            <a:chOff x="0" y="6394364"/>
            <a:chExt cx="9144000" cy="463636"/>
          </a:xfrm>
        </p:grpSpPr>
        <p:pic>
          <p:nvPicPr>
            <p:cNvPr id="4" name="Picture 0" descr="sing_aziz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994" y="6604000"/>
              <a:ext cx="54133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6394364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ar-SA" sz="1000" b="1" dirty="0">
                  <a:solidFill>
                    <a:srgbClr val="666666"/>
                  </a:solidFill>
                  <a:latin typeface="Calibri" pitchFamily="34" charset="0"/>
                </a:rPr>
                <a:t>الرياضيات – تفكير سليم – دقة وتعاون – صبر ونظام – تذوق الجمال العلمي</a:t>
              </a: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 .</a:t>
              </a:r>
              <a:endParaRPr lang="en-US" sz="800" dirty="0"/>
            </a:p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Mathematics- Proper Thinking- Accuracy and Cooperation- Patience and Discipline- Science Beauty sensation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ICO\Documents\2014-2015\12S\S_2\S2\معدلات_مرتبطة\shadowdem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5257800" cy="3848100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6394450"/>
            <a:ext cx="9144000" cy="463550"/>
            <a:chOff x="0" y="6394364"/>
            <a:chExt cx="9144000" cy="463636"/>
          </a:xfrm>
        </p:grpSpPr>
        <p:pic>
          <p:nvPicPr>
            <p:cNvPr id="4" name="Picture 0" descr="sing_aziz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994" y="6604000"/>
              <a:ext cx="54133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6394364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ar-SA" sz="1000" b="1" dirty="0">
                  <a:solidFill>
                    <a:srgbClr val="666666"/>
                  </a:solidFill>
                  <a:latin typeface="Calibri" pitchFamily="34" charset="0"/>
                </a:rPr>
                <a:t>الرياضيات – تفكير سليم – دقة وتعاون – صبر ونظام – تذوق الجمال العلمي</a:t>
              </a: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 .</a:t>
              </a:r>
              <a:endParaRPr lang="en-US" sz="800" dirty="0"/>
            </a:p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Mathematics- Proper Thinking- Accuracy and Cooperation- Patience and Discipline- Science Beauty sensation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ZICO\Documents\2014-2015\12S\S_2\S2\معدلات_مرتبطة\New folder\oildem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219700" cy="4038600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6394450"/>
            <a:ext cx="9144000" cy="463550"/>
            <a:chOff x="0" y="6394364"/>
            <a:chExt cx="9144000" cy="463636"/>
          </a:xfrm>
        </p:grpSpPr>
        <p:pic>
          <p:nvPicPr>
            <p:cNvPr id="4" name="Picture 0" descr="sing_aziz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994" y="6604000"/>
              <a:ext cx="54133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6394364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ar-SA" sz="1000" b="1" dirty="0">
                  <a:solidFill>
                    <a:srgbClr val="666666"/>
                  </a:solidFill>
                  <a:latin typeface="Calibri" pitchFamily="34" charset="0"/>
                </a:rPr>
                <a:t>الرياضيات – تفكير سليم – دقة وتعاون – صبر ونظام – تذوق الجمال العلمي</a:t>
              </a: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 .</a:t>
              </a:r>
              <a:endParaRPr lang="en-US" sz="800" dirty="0"/>
            </a:p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Mathematics- Proper Thinking- Accuracy and Cooperation- Patience and Discipline- Science Beauty sensation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ZICO\Documents\2014-2015\12S\S_2\S2\معدلات_مرتبطة\New folder\ballo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4648200" cy="5791200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6394450"/>
            <a:ext cx="9144000" cy="463550"/>
            <a:chOff x="0" y="6394364"/>
            <a:chExt cx="9144000" cy="463636"/>
          </a:xfrm>
        </p:grpSpPr>
        <p:pic>
          <p:nvPicPr>
            <p:cNvPr id="4" name="Picture 0" descr="sing_aziz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994" y="6604000"/>
              <a:ext cx="54133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6394364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ar-SA" sz="1000" b="1" dirty="0">
                  <a:solidFill>
                    <a:srgbClr val="666666"/>
                  </a:solidFill>
                  <a:latin typeface="Calibri" pitchFamily="34" charset="0"/>
                </a:rPr>
                <a:t>الرياضيات – تفكير سليم – دقة وتعاون – صبر ونظام – تذوق الجمال العلمي</a:t>
              </a: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 .</a:t>
              </a:r>
              <a:endParaRPr lang="en-US" sz="800" dirty="0"/>
            </a:p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Mathematics- Proper Thinking- Accuracy and Cooperation- Patience and Discipline- Science Beauty sensation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ZICO\Documents\2014-2015\12S\S_2\S2\معدلات_مرتبطة\New folder\snowballdem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3381375" cy="2667000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6394450"/>
            <a:ext cx="9144000" cy="463550"/>
            <a:chOff x="0" y="6394364"/>
            <a:chExt cx="9144000" cy="463636"/>
          </a:xfrm>
        </p:grpSpPr>
        <p:pic>
          <p:nvPicPr>
            <p:cNvPr id="4" name="Picture 0" descr="sing_aziz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994" y="6604000"/>
              <a:ext cx="54133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6394364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ar-SA" sz="1000" b="1" dirty="0">
                  <a:solidFill>
                    <a:srgbClr val="666666"/>
                  </a:solidFill>
                  <a:latin typeface="Calibri" pitchFamily="34" charset="0"/>
                </a:rPr>
                <a:t>الرياضيات – تفكير سليم – دقة وتعاون – صبر ونظام – تذوق الجمال العلمي</a:t>
              </a: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 .</a:t>
              </a:r>
              <a:endParaRPr lang="en-US" sz="800" dirty="0"/>
            </a:p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Mathematics- Proper Thinking- Accuracy and Cooperation- Patience and Discipline- Science Beauty sensation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ZICO\Documents\2014-2015\12S\S_2\S2\معدلات_مرتبطة\New folder\sandpiledem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43000"/>
            <a:ext cx="5257800" cy="3848100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0" y="6394450"/>
            <a:ext cx="9144000" cy="463550"/>
            <a:chOff x="0" y="6394364"/>
            <a:chExt cx="9144000" cy="463636"/>
          </a:xfrm>
        </p:grpSpPr>
        <p:pic>
          <p:nvPicPr>
            <p:cNvPr id="4" name="Picture 0" descr="sing_aziz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994" y="6604000"/>
              <a:ext cx="541338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6394364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ar-SA" sz="1000" b="1" dirty="0">
                  <a:solidFill>
                    <a:srgbClr val="666666"/>
                  </a:solidFill>
                  <a:latin typeface="Calibri" pitchFamily="34" charset="0"/>
                </a:rPr>
                <a:t>الرياضيات – تفكير سليم – دقة وتعاون – صبر ونظام – تذوق الجمال العلمي</a:t>
              </a: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 .</a:t>
              </a:r>
              <a:endParaRPr lang="en-US" sz="800" dirty="0"/>
            </a:p>
            <a:p>
              <a:pPr algn="ctr">
                <a:tabLst>
                  <a:tab pos="2743200" algn="ctr"/>
                  <a:tab pos="5486400" algn="r"/>
                </a:tabLst>
              </a:pPr>
              <a:r>
                <a:rPr lang="en-US" sz="1000" b="1" dirty="0">
                  <a:solidFill>
                    <a:srgbClr val="666666"/>
                  </a:solidFill>
                  <a:latin typeface="Calibri" pitchFamily="34" charset="0"/>
                </a:rPr>
                <a:t>Mathematics- Proper Thinking- Accuracy and Cooperation- Patience and Discipline- Science Beauty sensation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ZICO</dc:creator>
  <cp:lastModifiedBy>ZICO</cp:lastModifiedBy>
  <cp:revision>3</cp:revision>
  <dcterms:created xsi:type="dcterms:W3CDTF">2015-02-21T17:58:21Z</dcterms:created>
  <dcterms:modified xsi:type="dcterms:W3CDTF">2016-02-28T14:42:53Z</dcterms:modified>
</cp:coreProperties>
</file>