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F6699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 autoAdjust="0"/>
    <p:restoredTop sz="94660"/>
  </p:normalViewPr>
  <p:slideViewPr>
    <p:cSldViewPr>
      <p:cViewPr varScale="1">
        <p:scale>
          <a:sx n="70" d="100"/>
          <a:sy n="70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884060A-EE78-4504-A5FA-2CD20F2A3A35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5B3289B-B191-4BC4-B7A3-049FC3DC6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60A-EE78-4504-A5FA-2CD20F2A3A35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289B-B191-4BC4-B7A3-049FC3DC6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60A-EE78-4504-A5FA-2CD20F2A3A35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289B-B191-4BC4-B7A3-049FC3DC6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60A-EE78-4504-A5FA-2CD20F2A3A35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289B-B191-4BC4-B7A3-049FC3DC6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60A-EE78-4504-A5FA-2CD20F2A3A35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289B-B191-4BC4-B7A3-049FC3DC6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60A-EE78-4504-A5FA-2CD20F2A3A35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289B-B191-4BC4-B7A3-049FC3DC6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84060A-EE78-4504-A5FA-2CD20F2A3A35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3289B-B191-4BC4-B7A3-049FC3DC60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884060A-EE78-4504-A5FA-2CD20F2A3A35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5B3289B-B191-4BC4-B7A3-049FC3DC6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60A-EE78-4504-A5FA-2CD20F2A3A35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289B-B191-4BC4-B7A3-049FC3DC6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60A-EE78-4504-A5FA-2CD20F2A3A35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289B-B191-4BC4-B7A3-049FC3DC6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60A-EE78-4504-A5FA-2CD20F2A3A35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289B-B191-4BC4-B7A3-049FC3DC6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884060A-EE78-4504-A5FA-2CD20F2A3A35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5B3289B-B191-4BC4-B7A3-049FC3DC6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36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Agency FB" pitchFamily="34" charset="0"/>
              </a:rPr>
              <a:t>Uni</a:t>
            </a:r>
            <a:r>
              <a:rPr lang="en-US" sz="8800" dirty="0" smtClean="0">
                <a:solidFill>
                  <a:srgbClr val="0070C0"/>
                </a:solidFill>
                <a:latin typeface="Agency FB" pitchFamily="34" charset="0"/>
              </a:rPr>
              <a:t>que C</a:t>
            </a:r>
            <a:r>
              <a:rPr lang="en-US" sz="8800" dirty="0" smtClean="0">
                <a:solidFill>
                  <a:srgbClr val="FF0000"/>
                </a:solidFill>
                <a:latin typeface="Agency FB" pitchFamily="34" charset="0"/>
              </a:rPr>
              <a:t>ars</a:t>
            </a:r>
            <a:endParaRPr lang="en-US" sz="880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Done by:</a:t>
            </a:r>
          </a:p>
          <a:p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Asma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Ykan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Sara</a:t>
            </a:r>
            <a:r>
              <a:rPr lang="ar-AE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Jamal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Aisha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Imad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200" dirty="0" err="1" smtClean="0">
                <a:solidFill>
                  <a:srgbClr val="C00000"/>
                </a:solidFill>
              </a:rPr>
              <a:t>Alaa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Youssef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60891" y="924874"/>
            <a:ext cx="4706180" cy="3523239"/>
            <a:chOff x="2160891" y="924874"/>
            <a:chExt cx="4706180" cy="3523239"/>
          </a:xfrm>
        </p:grpSpPr>
        <p:pic>
          <p:nvPicPr>
            <p:cNvPr id="1026" name="Picture 2" descr="C:\Users\sherazi\Desktop\red-car-2_270893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112" r="2349"/>
            <a:stretch>
              <a:fillRect/>
            </a:stretch>
          </p:blipFill>
          <p:spPr bwMode="auto">
            <a:xfrm>
              <a:off x="5410200" y="1076898"/>
              <a:ext cx="1456871" cy="3371215"/>
            </a:xfrm>
            <a:prstGeom prst="rect">
              <a:avLst/>
            </a:prstGeom>
            <a:noFill/>
          </p:spPr>
        </p:pic>
        <p:pic>
          <p:nvPicPr>
            <p:cNvPr id="1027" name="Picture 3" descr="C:\Users\sherazi\Desktop\image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39193" r="33141"/>
            <a:stretch>
              <a:fillRect/>
            </a:stretch>
          </p:blipFill>
          <p:spPr bwMode="auto">
            <a:xfrm>
              <a:off x="4062187" y="924874"/>
              <a:ext cx="1379230" cy="3328668"/>
            </a:xfrm>
            <a:prstGeom prst="rect">
              <a:avLst/>
            </a:prstGeom>
            <a:noFill/>
          </p:spPr>
        </p:pic>
        <p:pic>
          <p:nvPicPr>
            <p:cNvPr id="1028" name="Picture 4" descr="C:\Users\sherazi\Desktop\car-20clip-20art-ferrari_car_black.png"/>
            <p:cNvPicPr>
              <a:picLocks noChangeAspect="1" noChangeArrowheads="1"/>
            </p:cNvPicPr>
            <p:nvPr/>
          </p:nvPicPr>
          <p:blipFill>
            <a:blip r:embed="rId4" cstate="print"/>
            <a:srcRect r="57500"/>
            <a:stretch>
              <a:fillRect/>
            </a:stretch>
          </p:blipFill>
          <p:spPr bwMode="auto">
            <a:xfrm>
              <a:off x="2160891" y="2110267"/>
              <a:ext cx="1953909" cy="131873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1.bp.blogspot.com/-MhsmofVvUMQ/UHQAPuvAKgI/AAAAAAAAA-g/1XWIb9XusxI/s1600/cadd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4639"/>
            <a:ext cx="3958727" cy="1991361"/>
          </a:xfrm>
          <a:prstGeom prst="rect">
            <a:avLst/>
          </a:prstGeom>
          <a:noFill/>
        </p:spPr>
      </p:pic>
      <p:pic>
        <p:nvPicPr>
          <p:cNvPr id="23558" name="Picture 6" descr="http://2.bp.blogspot.com/-0qGACeBF4jw/TejGvrhVvwI/AAAAAAAAAAo/xgNo6sD0tqI/s1600/Ca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5026544" cy="1876426"/>
          </a:xfrm>
          <a:prstGeom prst="rect">
            <a:avLst/>
          </a:prstGeom>
          <a:noFill/>
        </p:spPr>
      </p:pic>
      <p:pic>
        <p:nvPicPr>
          <p:cNvPr id="23560" name="Picture 8" descr="http://2.bp.blogspot.com/-GrszXJth1cI/Tb16zs_lGLI/AAAAAAAAAWQ/lJPrBG6Q0vE/s1600/in+the+future+unique+car+de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069080"/>
            <a:ext cx="3886200" cy="2564892"/>
          </a:xfrm>
          <a:prstGeom prst="rect">
            <a:avLst/>
          </a:prstGeom>
          <a:noFill/>
        </p:spPr>
      </p:pic>
      <p:pic>
        <p:nvPicPr>
          <p:cNvPr id="23562" name="Picture 10" descr="http://www.waymotor.com/img/836-Cirbin-V13R-Sports-Vehicle.jpg"/>
          <p:cNvPicPr>
            <a:picLocks noChangeAspect="1" noChangeArrowheads="1"/>
          </p:cNvPicPr>
          <p:nvPr/>
        </p:nvPicPr>
        <p:blipFill>
          <a:blip r:embed="rId5" cstate="print"/>
          <a:srcRect t="13195"/>
          <a:stretch>
            <a:fillRect/>
          </a:stretch>
        </p:blipFill>
        <p:spPr bwMode="auto">
          <a:xfrm>
            <a:off x="2514600" y="2166571"/>
            <a:ext cx="3962400" cy="2543199"/>
          </a:xfrm>
          <a:prstGeom prst="rect">
            <a:avLst/>
          </a:prstGeom>
          <a:noFill/>
        </p:spPr>
      </p:pic>
      <p:pic>
        <p:nvPicPr>
          <p:cNvPr id="23556" name="Picture 4" descr="http://2.bp.blogspot.com/-UvatD0K3KQs/UwrIYTzs3XI/AAAAAAAACKo/LgtvC4ac_D0/s1600/car+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28600"/>
            <a:ext cx="3526971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fusion.com/wp-content/uploads/2014/07/cool-simple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6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400" dirty="0" smtClean="0">
                <a:solidFill>
                  <a:srgbClr val="FF6699"/>
                </a:solidFill>
                <a:cs typeface="AGA Battouta Outline" pitchFamily="2" charset="-78"/>
              </a:rPr>
              <a:t> </a:t>
            </a:r>
            <a:r>
              <a:rPr lang="ar-AE" sz="4400" dirty="0" smtClean="0">
                <a:solidFill>
                  <a:srgbClr val="FF6699"/>
                </a:solidFill>
                <a:cs typeface="AGA Battouta Outline" pitchFamily="2" charset="-78"/>
              </a:rPr>
              <a:t>أعمال الطالبات:</a:t>
            </a:r>
          </a:p>
          <a:p>
            <a:pPr algn="r" rtl="1"/>
            <a:endParaRPr lang="ar-AE" sz="3200" dirty="0" smtClean="0"/>
          </a:p>
          <a:p>
            <a:pPr algn="r" rtl="1"/>
            <a:r>
              <a:rPr lang="ar-AE" sz="3200" dirty="0" smtClean="0">
                <a:solidFill>
                  <a:srgbClr val="666699"/>
                </a:solidFill>
              </a:rPr>
              <a:t># آلاء يوسف: </a:t>
            </a:r>
            <a:r>
              <a:rPr lang="ar-AE" sz="3200" dirty="0" smtClean="0"/>
              <a:t>حل الأسئلة </a:t>
            </a:r>
            <a:r>
              <a:rPr lang="ar-AE" sz="3200" dirty="0" smtClean="0">
                <a:solidFill>
                  <a:schemeClr val="accent5"/>
                </a:solidFill>
              </a:rPr>
              <a:t>+</a:t>
            </a:r>
            <a:r>
              <a:rPr lang="ar-AE" sz="3200" dirty="0" smtClean="0"/>
              <a:t> البوربوينت</a:t>
            </a:r>
          </a:p>
          <a:p>
            <a:pPr algn="r" rtl="1"/>
            <a:endParaRPr lang="ar-AE" sz="3200" dirty="0" smtClean="0"/>
          </a:p>
          <a:p>
            <a:pPr algn="r" rtl="1"/>
            <a:r>
              <a:rPr lang="ar-AE" sz="3200" dirty="0" smtClean="0">
                <a:solidFill>
                  <a:srgbClr val="666699"/>
                </a:solidFill>
              </a:rPr>
              <a:t># سارة جمال: </a:t>
            </a:r>
            <a:r>
              <a:rPr lang="ar-AE" sz="3200" dirty="0" smtClean="0"/>
              <a:t>حل الأسئلة </a:t>
            </a:r>
            <a:r>
              <a:rPr lang="ar-AE" sz="3200" dirty="0" smtClean="0">
                <a:solidFill>
                  <a:schemeClr val="accent5"/>
                </a:solidFill>
              </a:rPr>
              <a:t>+</a:t>
            </a:r>
            <a:r>
              <a:rPr lang="ar-AE" sz="3200" dirty="0" smtClean="0"/>
              <a:t> رسم السؤال 2 </a:t>
            </a:r>
            <a:r>
              <a:rPr lang="ar-AE" sz="3200" dirty="0" smtClean="0">
                <a:solidFill>
                  <a:schemeClr val="accent5"/>
                </a:solidFill>
              </a:rPr>
              <a:t>+</a:t>
            </a:r>
            <a:r>
              <a:rPr lang="ar-AE" sz="3200" dirty="0" smtClean="0"/>
              <a:t> صور السيارات</a:t>
            </a:r>
          </a:p>
          <a:p>
            <a:pPr algn="r" rtl="1"/>
            <a:endParaRPr lang="ar-AE" sz="3200" dirty="0" smtClean="0"/>
          </a:p>
          <a:p>
            <a:pPr algn="r" rtl="1"/>
            <a:r>
              <a:rPr lang="ar-AE" sz="3200" dirty="0" smtClean="0">
                <a:solidFill>
                  <a:srgbClr val="666699"/>
                </a:solidFill>
              </a:rPr>
              <a:t># أسماء يكن: </a:t>
            </a:r>
            <a:r>
              <a:rPr lang="ar-AE" sz="3200" dirty="0" smtClean="0"/>
              <a:t>حل الأسئلة </a:t>
            </a:r>
            <a:r>
              <a:rPr lang="ar-AE" sz="3200" dirty="0" smtClean="0">
                <a:solidFill>
                  <a:schemeClr val="accent5"/>
                </a:solidFill>
              </a:rPr>
              <a:t>+</a:t>
            </a:r>
            <a:r>
              <a:rPr lang="ar-AE" sz="3200" dirty="0" smtClean="0"/>
              <a:t> رسم السؤال 1</a:t>
            </a:r>
          </a:p>
          <a:p>
            <a:pPr algn="r" rtl="1"/>
            <a:endParaRPr lang="ar-AE" sz="3200" dirty="0" smtClean="0"/>
          </a:p>
          <a:p>
            <a:pPr algn="r" rtl="1"/>
            <a:r>
              <a:rPr lang="ar-AE" sz="3200" dirty="0" smtClean="0">
                <a:solidFill>
                  <a:srgbClr val="666699"/>
                </a:solidFill>
              </a:rPr>
              <a:t># عائشة عماد: </a:t>
            </a:r>
            <a:r>
              <a:rPr lang="ar-AE" sz="3200" dirty="0" smtClean="0"/>
              <a:t>حل الأسئلة </a:t>
            </a:r>
            <a:r>
              <a:rPr lang="ar-AE" sz="3200" dirty="0" smtClean="0">
                <a:solidFill>
                  <a:schemeClr val="accent5"/>
                </a:solidFill>
              </a:rPr>
              <a:t>+</a:t>
            </a:r>
            <a:r>
              <a:rPr lang="ar-AE" sz="3200" dirty="0" smtClean="0"/>
              <a:t> رسم السؤال 3 </a:t>
            </a:r>
            <a:r>
              <a:rPr lang="ar-AE" sz="3200" dirty="0" smtClean="0">
                <a:solidFill>
                  <a:schemeClr val="accent5"/>
                </a:solidFill>
              </a:rPr>
              <a:t>+</a:t>
            </a:r>
            <a:r>
              <a:rPr lang="ar-AE" sz="3200" dirty="0" smtClean="0"/>
              <a:t> الدفتر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066800"/>
          </a:xfrm>
        </p:spPr>
        <p:txBody>
          <a:bodyPr>
            <a:normAutofit/>
          </a:bodyPr>
          <a:lstStyle/>
          <a:p>
            <a:pPr algn="ctr" rtl="1"/>
            <a:r>
              <a:rPr lang="ar-AE" sz="5400" dirty="0" smtClean="0"/>
              <a:t>الفكرة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1658112"/>
          </a:xfrm>
        </p:spPr>
        <p:txBody>
          <a:bodyPr>
            <a:normAutofit/>
          </a:bodyPr>
          <a:lstStyle/>
          <a:p>
            <a:pPr algn="r" rtl="1"/>
            <a:r>
              <a:rPr lang="ar-AE" dirty="0" smtClean="0">
                <a:cs typeface="AGA Aladdin Regular" pitchFamily="2" charset="-78"/>
              </a:rPr>
              <a:t>هناك ثلاث سيارات مختلفين في الألوان, وقد قمنا بقص السيارة إلى ثلاث أجزاء (مقدمة السيارة-الوسط-الجزء الأخير من السيارة).وبذلك قمنا بتصميم كتاب</a:t>
            </a:r>
            <a:r>
              <a:rPr lang="en-US" dirty="0" smtClean="0">
                <a:cs typeface="AGA Aladdin Regular" pitchFamily="2" charset="-78"/>
              </a:rPr>
              <a:t>“Unique Cars”</a:t>
            </a:r>
            <a:r>
              <a:rPr lang="ar-AE" dirty="0" smtClean="0">
                <a:cs typeface="AGA Aladdin Regular" pitchFamily="2" charset="-78"/>
              </a:rPr>
              <a:t>,وبعد ذلك قمنا بحل الأسئلة.</a:t>
            </a:r>
            <a:endParaRPr lang="en-US" dirty="0">
              <a:cs typeface="AGA Aladdin Regular" pitchFamily="2" charset="-78"/>
            </a:endParaRPr>
          </a:p>
        </p:txBody>
      </p:sp>
      <p:pic>
        <p:nvPicPr>
          <p:cNvPr id="2050" name="Picture 2" descr="C:\Users\sherazi\Desktop\red-car-2_27089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924175"/>
            <a:ext cx="2707984" cy="2028825"/>
          </a:xfrm>
          <a:prstGeom prst="rect">
            <a:avLst/>
          </a:prstGeom>
          <a:noFill/>
        </p:spPr>
      </p:pic>
      <p:pic>
        <p:nvPicPr>
          <p:cNvPr id="2051" name="Picture 3" descr="C:\Users\sherazi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2762" y="4876800"/>
            <a:ext cx="2798838" cy="1981200"/>
          </a:xfrm>
          <a:prstGeom prst="rect">
            <a:avLst/>
          </a:prstGeom>
          <a:noFill/>
        </p:spPr>
      </p:pic>
      <p:pic>
        <p:nvPicPr>
          <p:cNvPr id="2052" name="Picture 4" descr="C:\Users\sherazi\Desktop\car-20clip-20art-ferrari_car_bl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9496" y="4558635"/>
            <a:ext cx="2549704" cy="775365"/>
          </a:xfrm>
          <a:prstGeom prst="rect">
            <a:avLst/>
          </a:prstGeom>
          <a:noFill/>
        </p:spPr>
      </p:pic>
      <p:sp>
        <p:nvSpPr>
          <p:cNvPr id="7" name="Striped Right Arrow 6"/>
          <p:cNvSpPr/>
          <p:nvPr/>
        </p:nvSpPr>
        <p:spPr>
          <a:xfrm rot="10800000">
            <a:off x="4267200" y="4495800"/>
            <a:ext cx="1905000" cy="990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52400" y="3276600"/>
            <a:ext cx="4038600" cy="3581400"/>
            <a:chOff x="152400" y="3276600"/>
            <a:chExt cx="4038600" cy="3581400"/>
          </a:xfrm>
        </p:grpSpPr>
        <p:pic>
          <p:nvPicPr>
            <p:cNvPr id="2054" name="Picture 6" descr="http://www.graphicsfuel.com/wp-content/uploads/2012/02/calendar-icon-512x51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3276600"/>
              <a:ext cx="4038600" cy="3581400"/>
            </a:xfrm>
            <a:prstGeom prst="rect">
              <a:avLst/>
            </a:prstGeom>
            <a:noFill/>
          </p:spPr>
        </p:pic>
        <p:pic>
          <p:nvPicPr>
            <p:cNvPr id="13" name="Picture 2" descr="C:\Users\sherazi\Desktop\red-car-2_270893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0348"/>
            <a:stretch>
              <a:fillRect/>
            </a:stretch>
          </p:blipFill>
          <p:spPr bwMode="auto">
            <a:xfrm>
              <a:off x="457200" y="3962400"/>
              <a:ext cx="998585" cy="2438400"/>
            </a:xfrm>
            <a:prstGeom prst="rect">
              <a:avLst/>
            </a:prstGeom>
            <a:noFill/>
          </p:spPr>
        </p:pic>
        <p:pic>
          <p:nvPicPr>
            <p:cNvPr id="14" name="Picture 4" descr="C:\Users\sherazi\Desktop\car-20clip-20art-ferrari_car_black.png"/>
            <p:cNvPicPr>
              <a:picLocks noChangeAspect="1" noChangeArrowheads="1"/>
            </p:cNvPicPr>
            <p:nvPr/>
          </p:nvPicPr>
          <p:blipFill>
            <a:blip r:embed="rId6" cstate="print"/>
            <a:srcRect l="42740" r="26362"/>
            <a:stretch>
              <a:fillRect/>
            </a:stretch>
          </p:blipFill>
          <p:spPr bwMode="auto">
            <a:xfrm>
              <a:off x="1524000" y="4680182"/>
              <a:ext cx="1143000" cy="1087210"/>
            </a:xfrm>
            <a:prstGeom prst="rect">
              <a:avLst/>
            </a:prstGeom>
            <a:noFill/>
          </p:spPr>
        </p:pic>
        <p:pic>
          <p:nvPicPr>
            <p:cNvPr id="15" name="Picture 3" descr="C:\Users\sherazi\Desktop\image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68064"/>
            <a:stretch>
              <a:fillRect/>
            </a:stretch>
          </p:blipFill>
          <p:spPr bwMode="auto">
            <a:xfrm>
              <a:off x="2743200" y="3962400"/>
              <a:ext cx="1095194" cy="23460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ar-AE" sz="5400" dirty="0" smtClean="0"/>
              <a:t>السؤال 1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4384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How many different cars can you make with your book?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3</a:t>
            </a:r>
            <a:r>
              <a:rPr lang="ar-AE" dirty="0" smtClean="0">
                <a:solidFill>
                  <a:schemeClr val="accent3"/>
                </a:solidFill>
              </a:rPr>
              <a:t>×</a:t>
            </a:r>
            <a:r>
              <a:rPr lang="en-US" dirty="0" smtClean="0">
                <a:solidFill>
                  <a:schemeClr val="accent3"/>
                </a:solidFill>
              </a:rPr>
              <a:t>3</a:t>
            </a:r>
            <a:r>
              <a:rPr lang="ar-AE" dirty="0" smtClean="0">
                <a:solidFill>
                  <a:schemeClr val="accent3"/>
                </a:solidFill>
              </a:rPr>
              <a:t>×</a:t>
            </a:r>
            <a:r>
              <a:rPr lang="en-US" dirty="0" smtClean="0">
                <a:solidFill>
                  <a:schemeClr val="accent3"/>
                </a:solidFill>
              </a:rPr>
              <a:t>3=27</a:t>
            </a:r>
          </a:p>
          <a:p>
            <a:pPr algn="r" rtl="1"/>
            <a:r>
              <a:rPr lang="ar-AE" dirty="0" smtClean="0">
                <a:solidFill>
                  <a:schemeClr val="accent4">
                    <a:lumMod val="75000"/>
                  </a:schemeClr>
                </a:solidFill>
                <a:cs typeface="AGA Aladdin Regular" pitchFamily="2" charset="-78"/>
              </a:rPr>
              <a:t>بما أن لدينا ثلاث سيارات وكل سيارة مجزءة إلى ثلاث أقسام قمنا نضرب مقدمة السيارة×الوسط×الجزء الأخير من السيارة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AGA Aladdin Regular" pitchFamily="2" charset="-78"/>
            </a:endParaRPr>
          </a:p>
        </p:txBody>
      </p:sp>
      <p:pic>
        <p:nvPicPr>
          <p:cNvPr id="6" name="Picture 4" descr="C:\Users\sherazi\Desktop\car-20clip-20art-ferrari_car_black.png"/>
          <p:cNvPicPr>
            <a:picLocks noChangeAspect="1" noChangeArrowheads="1"/>
          </p:cNvPicPr>
          <p:nvPr/>
        </p:nvPicPr>
        <p:blipFill>
          <a:blip r:embed="rId2" cstate="print"/>
          <a:srcRect l="70168"/>
          <a:stretch>
            <a:fillRect/>
          </a:stretch>
        </p:blipFill>
        <p:spPr bwMode="auto">
          <a:xfrm>
            <a:off x="6842012" y="4267200"/>
            <a:ext cx="2073388" cy="2113552"/>
          </a:xfrm>
          <a:prstGeom prst="rect">
            <a:avLst/>
          </a:prstGeom>
          <a:noFill/>
        </p:spPr>
      </p:pic>
      <p:pic>
        <p:nvPicPr>
          <p:cNvPr id="7" name="Picture 4" descr="C:\Users\sherazi\Desktop\car-20clip-20art-ferrari_car_black.png"/>
          <p:cNvPicPr>
            <a:picLocks noChangeAspect="1" noChangeArrowheads="1"/>
          </p:cNvPicPr>
          <p:nvPr/>
        </p:nvPicPr>
        <p:blipFill>
          <a:blip r:embed="rId2" cstate="print"/>
          <a:srcRect l="43855" r="33121"/>
          <a:stretch>
            <a:fillRect/>
          </a:stretch>
        </p:blipFill>
        <p:spPr bwMode="auto">
          <a:xfrm>
            <a:off x="4267200" y="4267200"/>
            <a:ext cx="1600200" cy="2113552"/>
          </a:xfrm>
          <a:prstGeom prst="rect">
            <a:avLst/>
          </a:prstGeom>
          <a:noFill/>
        </p:spPr>
      </p:pic>
      <p:pic>
        <p:nvPicPr>
          <p:cNvPr id="8" name="Picture 4" descr="C:\Users\sherazi\Desktop\car-20clip-20art-ferrari_car_black.png"/>
          <p:cNvPicPr>
            <a:picLocks noChangeAspect="1" noChangeArrowheads="1"/>
          </p:cNvPicPr>
          <p:nvPr/>
        </p:nvPicPr>
        <p:blipFill>
          <a:blip r:embed="rId2" cstate="print"/>
          <a:srcRect r="56145"/>
          <a:stretch>
            <a:fillRect/>
          </a:stretch>
        </p:blipFill>
        <p:spPr bwMode="auto">
          <a:xfrm>
            <a:off x="228600" y="4267200"/>
            <a:ext cx="3048000" cy="21135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9000" y="4343400"/>
            <a:ext cx="68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3800" dirty="0" smtClean="0">
                <a:solidFill>
                  <a:srgbClr val="FF0000"/>
                </a:solidFill>
              </a:rPr>
              <a:t>×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4343400"/>
            <a:ext cx="68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3800" dirty="0" smtClean="0">
                <a:solidFill>
                  <a:srgbClr val="FF0000"/>
                </a:solidFill>
              </a:rPr>
              <a:t>×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ar-AE" sz="5400" dirty="0" smtClean="0"/>
              <a:t>السؤال 2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4688"/>
            <a:ext cx="8686800" cy="2572512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How many cars can you make when the head and feet match?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3+3+3=9</a:t>
            </a:r>
          </a:p>
          <a:p>
            <a:pPr algn="r" rtl="1"/>
            <a:r>
              <a:rPr lang="ar-AE" dirty="0" smtClean="0">
                <a:solidFill>
                  <a:schemeClr val="accent4">
                    <a:lumMod val="75000"/>
                  </a:schemeClr>
                </a:solidFill>
                <a:cs typeface="AGA Aladdin Regular" pitchFamily="2" charset="-78"/>
              </a:rPr>
              <a:t>بما أن لدينا ثلاث أجزاء من كل سيارة,قمنا بجمع السيارة 1+ السيارة 2+ السيارة 3 مع تثبيت مقدمة السيارة والجزء الأخير من السيارة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AGA Aladdin Regular" pitchFamily="2" charset="-78"/>
            </a:endParaRPr>
          </a:p>
        </p:txBody>
      </p:sp>
      <p:pic>
        <p:nvPicPr>
          <p:cNvPr id="4" name="Picture 2" descr="C:\Users\sherazi\Desktop\red-car-2_27089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4343400"/>
            <a:ext cx="2707984" cy="2028825"/>
          </a:xfrm>
          <a:prstGeom prst="rect">
            <a:avLst/>
          </a:prstGeom>
          <a:noFill/>
        </p:spPr>
      </p:pic>
      <p:pic>
        <p:nvPicPr>
          <p:cNvPr id="5" name="Picture 3" descr="C:\Users\sherazi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7562" y="4267200"/>
            <a:ext cx="2798838" cy="1981200"/>
          </a:xfrm>
          <a:prstGeom prst="rect">
            <a:avLst/>
          </a:prstGeom>
          <a:noFill/>
        </p:spPr>
      </p:pic>
      <p:pic>
        <p:nvPicPr>
          <p:cNvPr id="6" name="Picture 4" descr="C:\Users\sherazi\Desktop\car-20clip-20art-ferrari_car_bl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953000"/>
            <a:ext cx="2549704" cy="7753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3886200"/>
            <a:ext cx="685800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baseline="-25000" dirty="0" smtClean="0">
                <a:solidFill>
                  <a:srgbClr val="FFC000"/>
                </a:solidFill>
              </a:rPr>
              <a:t>+</a:t>
            </a:r>
            <a:endParaRPr lang="en-US" sz="16600" b="1" baseline="-250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886200"/>
            <a:ext cx="685800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baseline="-25000" dirty="0" smtClean="0">
                <a:solidFill>
                  <a:srgbClr val="FFC000"/>
                </a:solidFill>
              </a:rPr>
              <a:t>+</a:t>
            </a:r>
            <a:endParaRPr lang="en-US" sz="16600" b="1" baseline="-25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ar-AE" sz="5400" dirty="0" smtClean="0"/>
              <a:t>السؤال 3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How many cars can you make when none of the parts match?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3!=6</a:t>
            </a:r>
          </a:p>
          <a:p>
            <a:pPr algn="r" rtl="1"/>
            <a:r>
              <a:rPr lang="ar-AE" dirty="0" smtClean="0">
                <a:solidFill>
                  <a:schemeClr val="accent4">
                    <a:lumMod val="75000"/>
                  </a:schemeClr>
                </a:solidFill>
                <a:cs typeface="AGA Aladdin Regular" pitchFamily="2" charset="-78"/>
              </a:rPr>
              <a:t>بما أن لدينا ثلاث سيارات والجزء الواحد سوف يظهر مرة واحدة (عدم التكرار)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AGA Aladdin Regula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7030A0"/>
                </a:solidFill>
              </a:rPr>
              <a:t>3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5638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7030A0"/>
                </a:solidFill>
              </a:rPr>
              <a:t>1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56167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7030A0"/>
                </a:solidFill>
              </a:rPr>
              <a:t>2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C:\Users\sherazi\Desktop\red-car-2_27089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616" y="3819708"/>
            <a:ext cx="2936584" cy="2200092"/>
          </a:xfrm>
          <a:prstGeom prst="rect">
            <a:avLst/>
          </a:prstGeom>
          <a:noFill/>
        </p:spPr>
      </p:pic>
      <p:pic>
        <p:nvPicPr>
          <p:cNvPr id="12" name="Picture 3" descr="C:\Users\sherazi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781425"/>
            <a:ext cx="3054501" cy="2162175"/>
          </a:xfrm>
          <a:prstGeom prst="rect">
            <a:avLst/>
          </a:prstGeom>
          <a:noFill/>
        </p:spPr>
      </p:pic>
      <p:pic>
        <p:nvPicPr>
          <p:cNvPr id="13" name="Picture 4" descr="C:\Users\sherazi\Desktop\car-20clip-20art-ferrari_car_bl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7955" y="4495801"/>
            <a:ext cx="2894245" cy="88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ar-AE" sz="5400" dirty="0" smtClean="0"/>
              <a:t>الاستنتاج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23288"/>
            <a:ext cx="8229600" cy="3486912"/>
          </a:xfrm>
        </p:spPr>
        <p:txBody>
          <a:bodyPr>
            <a:noAutofit/>
          </a:bodyPr>
          <a:lstStyle/>
          <a:p>
            <a:pPr algn="r" rtl="1"/>
            <a:r>
              <a:rPr lang="ar-AE" dirty="0" smtClean="0">
                <a:cs typeface="AGA Aladdin Regular" pitchFamily="2" charset="-78"/>
              </a:rPr>
              <a:t>عندما نريد إيجاد عدد السيارات المختلفة</a:t>
            </a:r>
            <a:r>
              <a:rPr lang="en-US" dirty="0" smtClean="0">
                <a:cs typeface="AGA Aladdin Regular" pitchFamily="2" charset="-78"/>
              </a:rPr>
              <a:t> </a:t>
            </a:r>
            <a:r>
              <a:rPr lang="ar-AE" dirty="0" smtClean="0">
                <a:cs typeface="AGA Aladdin Regular" pitchFamily="2" charset="-78"/>
              </a:rPr>
              <a:t>( </a:t>
            </a:r>
            <a:r>
              <a:rPr lang="en-US" dirty="0" smtClean="0">
                <a:cs typeface="AGA Aladdin Regular" pitchFamily="2" charset="-78"/>
              </a:rPr>
              <a:t> </a:t>
            </a:r>
            <a:r>
              <a:rPr lang="ar-AE" dirty="0" smtClean="0">
                <a:cs typeface="AGA Aladdin Regular" pitchFamily="2" charset="-78"/>
              </a:rPr>
              <a:t>3 </a:t>
            </a:r>
            <a:r>
              <a:rPr lang="ar-AE" dirty="0" smtClean="0">
                <a:cs typeface="AGA Aladdin Regular" pitchFamily="2" charset="-78"/>
              </a:rPr>
              <a:t>),</a:t>
            </a:r>
            <a:r>
              <a:rPr lang="ar-AE" sz="4400" dirty="0" smtClean="0">
                <a:cs typeface="AGA Aladdin Regular" pitchFamily="2" charset="-78"/>
              </a:rPr>
              <a:t>×</a:t>
            </a:r>
            <a:r>
              <a:rPr lang="ar-AE" dirty="0" smtClean="0">
                <a:cs typeface="AGA Aladdin Regular" pitchFamily="2" charset="-78"/>
              </a:rPr>
              <a:t> </a:t>
            </a:r>
            <a:r>
              <a:rPr lang="ar-AE" dirty="0" smtClean="0">
                <a:cs typeface="AGA Aladdin Regular" pitchFamily="2" charset="-78"/>
              </a:rPr>
              <a:t>تفيد عدد السيارات,3 تفيد أجزاء السيارة الثلاث المقدمة والوسط و الجزء الخير من السيارة.</a:t>
            </a:r>
          </a:p>
          <a:p>
            <a:pPr algn="r" rtl="1"/>
            <a:r>
              <a:rPr lang="ar-AE" dirty="0" smtClean="0">
                <a:cs typeface="AGA Aladdin Regular" pitchFamily="2" charset="-78"/>
              </a:rPr>
              <a:t>عندما نريد إيجاد عدد السيارات مع تثبيت المقدمة والجزء الأخير من السيارة نقوم بجمع 3+3+3...(عدد السيارات الموجودة).</a:t>
            </a:r>
          </a:p>
          <a:p>
            <a:pPr algn="r" rtl="1"/>
            <a:r>
              <a:rPr lang="ar-AE" dirty="0" smtClean="0">
                <a:cs typeface="AGA Aladdin Regular" pitchFamily="2" charset="-78"/>
              </a:rPr>
              <a:t>عندما نريد إيجاد عدد السيارات مع عدم تكرار أي جزء من السيارة </a:t>
            </a:r>
            <a:r>
              <a:rPr lang="ar-AE" dirty="0" smtClean="0">
                <a:cs typeface="AGA Aladdin Regular" pitchFamily="2" charset="-78"/>
              </a:rPr>
              <a:t>(</a:t>
            </a:r>
            <a:r>
              <a:rPr lang="en-US" sz="4400" dirty="0" smtClean="0">
                <a:cs typeface="AGA Aladdin Regular" pitchFamily="2" charset="-78"/>
              </a:rPr>
              <a:t>!</a:t>
            </a:r>
            <a:r>
              <a:rPr lang="ar-AE" sz="4400" dirty="0" smtClean="0">
                <a:cs typeface="AGA Aladdin Regular" pitchFamily="2" charset="-78"/>
              </a:rPr>
              <a:t>×</a:t>
            </a:r>
            <a:r>
              <a:rPr lang="ar-AE" dirty="0" smtClean="0">
                <a:cs typeface="AGA Aladdin Regular" pitchFamily="2" charset="-78"/>
              </a:rPr>
              <a:t>)  </a:t>
            </a:r>
            <a:r>
              <a:rPr lang="ar-AE" sz="5400" b="1" dirty="0" smtClean="0">
                <a:cs typeface="AGA Aladdin Regular" pitchFamily="2" charset="-78"/>
              </a:rPr>
              <a:t>×</a:t>
            </a:r>
            <a:r>
              <a:rPr lang="ar-AE" dirty="0" smtClean="0">
                <a:cs typeface="AGA Aladdin Regular" pitchFamily="2" charset="-78"/>
              </a:rPr>
              <a:t> </a:t>
            </a:r>
            <a:r>
              <a:rPr lang="ar-AE" dirty="0" smtClean="0">
                <a:cs typeface="AGA Aladdin Regular" pitchFamily="2" charset="-78"/>
              </a:rPr>
              <a:t>تفيد عدد السيارات,</a:t>
            </a:r>
            <a:r>
              <a:rPr lang="en-US" dirty="0" smtClean="0">
                <a:cs typeface="AGA Aladdin Regular" pitchFamily="2" charset="-78"/>
              </a:rPr>
              <a:t> </a:t>
            </a:r>
            <a:r>
              <a:rPr lang="ar-AE" sz="5400" dirty="0" smtClean="0">
                <a:cs typeface="AGA Aladdin Regular" pitchFamily="2" charset="-78"/>
              </a:rPr>
              <a:t>!</a:t>
            </a:r>
            <a:r>
              <a:rPr lang="ar-AE" sz="3600" dirty="0" smtClean="0">
                <a:cs typeface="AGA Aladdin Regular" pitchFamily="2" charset="-78"/>
              </a:rPr>
              <a:t> </a:t>
            </a:r>
            <a:r>
              <a:rPr lang="ar-AE" dirty="0" smtClean="0">
                <a:cs typeface="AGA Aladdin Regular" pitchFamily="2" charset="-78"/>
              </a:rPr>
              <a:t>تفيد </a:t>
            </a:r>
            <a:r>
              <a:rPr lang="en-US" dirty="0" smtClean="0">
                <a:cs typeface="AGA Aladdin Regular" pitchFamily="2" charset="-78"/>
              </a:rPr>
              <a:t>Factorial</a:t>
            </a:r>
            <a:endParaRPr lang="ar-AE" dirty="0" smtClean="0">
              <a:cs typeface="AGA Aladdin Regular" pitchFamily="2" charset="-78"/>
            </a:endParaRPr>
          </a:p>
          <a:p>
            <a:pPr algn="r" rt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17305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b="1" dirty="0" smtClean="0">
                <a:cs typeface="AGA Aladdin Regular" pitchFamily="2" charset="-78"/>
              </a:rPr>
              <a:t>×</a:t>
            </a:r>
            <a:endParaRPr lang="en-US" sz="4000" b="1" dirty="0">
              <a:cs typeface="AGA Aladdin Regular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 rot="1091066">
            <a:off x="5938214" y="345265"/>
            <a:ext cx="2505806" cy="1831532"/>
            <a:chOff x="525415" y="3962400"/>
            <a:chExt cx="3236779" cy="2438400"/>
          </a:xfrm>
        </p:grpSpPr>
        <p:pic>
          <p:nvPicPr>
            <p:cNvPr id="7" name="Picture 2" descr="C:\Users\sherazi\Desktop\red-car-2_270893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0348"/>
            <a:stretch>
              <a:fillRect/>
            </a:stretch>
          </p:blipFill>
          <p:spPr bwMode="auto">
            <a:xfrm>
              <a:off x="525415" y="3962400"/>
              <a:ext cx="998585" cy="2438400"/>
            </a:xfrm>
            <a:prstGeom prst="rect">
              <a:avLst/>
            </a:prstGeom>
            <a:noFill/>
          </p:spPr>
        </p:pic>
        <p:pic>
          <p:nvPicPr>
            <p:cNvPr id="8" name="Picture 4" descr="C:\Users\sherazi\Desktop\car-20clip-20art-ferrari_car_black.png"/>
            <p:cNvPicPr>
              <a:picLocks noChangeAspect="1" noChangeArrowheads="1"/>
            </p:cNvPicPr>
            <p:nvPr/>
          </p:nvPicPr>
          <p:blipFill>
            <a:blip r:embed="rId3" cstate="print"/>
            <a:srcRect l="42740" r="26362"/>
            <a:stretch>
              <a:fillRect/>
            </a:stretch>
          </p:blipFill>
          <p:spPr bwMode="auto">
            <a:xfrm>
              <a:off x="1524000" y="4680182"/>
              <a:ext cx="1143000" cy="1087210"/>
            </a:xfrm>
            <a:prstGeom prst="rect">
              <a:avLst/>
            </a:prstGeom>
            <a:noFill/>
          </p:spPr>
        </p:pic>
        <p:pic>
          <p:nvPicPr>
            <p:cNvPr id="9" name="Picture 3" descr="C:\Users\sherazi\Desktop\images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68064"/>
            <a:stretch>
              <a:fillRect/>
            </a:stretch>
          </p:blipFill>
          <p:spPr bwMode="auto">
            <a:xfrm>
              <a:off x="2667000" y="3962400"/>
              <a:ext cx="1095194" cy="2346053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 rot="20640265">
            <a:off x="457584" y="74527"/>
            <a:ext cx="2482569" cy="2010735"/>
            <a:chOff x="2160891" y="924874"/>
            <a:chExt cx="4706180" cy="3523239"/>
          </a:xfrm>
        </p:grpSpPr>
        <p:pic>
          <p:nvPicPr>
            <p:cNvPr id="12" name="Picture 2" descr="C:\Users\sherazi\Desktop\red-car-2_270893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112" r="2349"/>
            <a:stretch>
              <a:fillRect/>
            </a:stretch>
          </p:blipFill>
          <p:spPr bwMode="auto">
            <a:xfrm>
              <a:off x="5410200" y="1076898"/>
              <a:ext cx="1456871" cy="3371215"/>
            </a:xfrm>
            <a:prstGeom prst="rect">
              <a:avLst/>
            </a:prstGeom>
            <a:noFill/>
          </p:spPr>
        </p:pic>
        <p:pic>
          <p:nvPicPr>
            <p:cNvPr id="13" name="Picture 3" descr="C:\Users\sherazi\Desktop\images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39193" r="33141"/>
            <a:stretch>
              <a:fillRect/>
            </a:stretch>
          </p:blipFill>
          <p:spPr bwMode="auto">
            <a:xfrm>
              <a:off x="4062187" y="924874"/>
              <a:ext cx="1379230" cy="3328668"/>
            </a:xfrm>
            <a:prstGeom prst="rect">
              <a:avLst/>
            </a:prstGeom>
            <a:noFill/>
          </p:spPr>
        </p:pic>
        <p:pic>
          <p:nvPicPr>
            <p:cNvPr id="14" name="Picture 4" descr="C:\Users\sherazi\Desktop\car-20clip-20art-ferrari_car_black.png"/>
            <p:cNvPicPr>
              <a:picLocks noChangeAspect="1" noChangeArrowheads="1"/>
            </p:cNvPicPr>
            <p:nvPr/>
          </p:nvPicPr>
          <p:blipFill>
            <a:blip r:embed="rId5" cstate="print"/>
            <a:srcRect r="57500"/>
            <a:stretch>
              <a:fillRect/>
            </a:stretch>
          </p:blipFill>
          <p:spPr bwMode="auto">
            <a:xfrm>
              <a:off x="2160891" y="2110267"/>
              <a:ext cx="1953909" cy="1318733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 rot="650906">
            <a:off x="967245" y="4751237"/>
            <a:ext cx="2948035" cy="2460926"/>
            <a:chOff x="1677755" y="4800600"/>
            <a:chExt cx="2816690" cy="2057400"/>
          </a:xfrm>
        </p:grpSpPr>
        <p:pic>
          <p:nvPicPr>
            <p:cNvPr id="20" name="Picture 3" descr="C:\Users\sherazi\Desktop\images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39915" r="32644"/>
            <a:stretch>
              <a:fillRect/>
            </a:stretch>
          </p:blipFill>
          <p:spPr bwMode="auto">
            <a:xfrm>
              <a:off x="2819400" y="4800600"/>
              <a:ext cx="838200" cy="2057400"/>
            </a:xfrm>
            <a:prstGeom prst="rect">
              <a:avLst/>
            </a:prstGeom>
            <a:noFill/>
          </p:spPr>
        </p:pic>
        <p:pic>
          <p:nvPicPr>
            <p:cNvPr id="21" name="Picture 4" descr="C:\Users\sherazi\Desktop\car-20clip-20art-ferrari_car_black.png"/>
            <p:cNvPicPr>
              <a:picLocks noChangeAspect="1" noChangeArrowheads="1"/>
            </p:cNvPicPr>
            <p:nvPr/>
          </p:nvPicPr>
          <p:blipFill>
            <a:blip r:embed="rId6" cstate="print"/>
            <a:srcRect r="57922"/>
            <a:stretch>
              <a:fillRect/>
            </a:stretch>
          </p:blipFill>
          <p:spPr bwMode="auto">
            <a:xfrm>
              <a:off x="1677755" y="5410200"/>
              <a:ext cx="1217845" cy="990600"/>
            </a:xfrm>
            <a:prstGeom prst="rect">
              <a:avLst/>
            </a:prstGeom>
            <a:noFill/>
          </p:spPr>
        </p:pic>
        <p:pic>
          <p:nvPicPr>
            <p:cNvPr id="22" name="Picture 4" descr="C:\Users\sherazi\Desktop\car-20clip-20art-ferrari_car_black.png"/>
            <p:cNvPicPr>
              <a:picLocks noChangeAspect="1" noChangeArrowheads="1"/>
            </p:cNvPicPr>
            <p:nvPr/>
          </p:nvPicPr>
          <p:blipFill>
            <a:blip r:embed="rId6" cstate="print"/>
            <a:srcRect l="71086"/>
            <a:stretch>
              <a:fillRect/>
            </a:stretch>
          </p:blipFill>
          <p:spPr bwMode="auto">
            <a:xfrm>
              <a:off x="3657600" y="5410200"/>
              <a:ext cx="836845" cy="880140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 rot="5400000">
            <a:off x="7045250" y="2625649"/>
            <a:ext cx="3130701" cy="2286001"/>
            <a:chOff x="3581400" y="2743200"/>
            <a:chExt cx="3130701" cy="2238375"/>
          </a:xfrm>
        </p:grpSpPr>
        <p:pic>
          <p:nvPicPr>
            <p:cNvPr id="24" name="Picture 2" descr="C:\Users\sherazi\Desktop\red-car-2_270893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724" r="31138"/>
            <a:stretch>
              <a:fillRect/>
            </a:stretch>
          </p:blipFill>
          <p:spPr bwMode="auto">
            <a:xfrm>
              <a:off x="4800600" y="2895600"/>
              <a:ext cx="914400" cy="2057400"/>
            </a:xfrm>
            <a:prstGeom prst="rect">
              <a:avLst/>
            </a:prstGeom>
            <a:noFill/>
          </p:spPr>
        </p:pic>
        <p:pic>
          <p:nvPicPr>
            <p:cNvPr id="25" name="Picture 3" descr="C:\Users\sherazi\Desktop\images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67356"/>
            <a:stretch>
              <a:fillRect/>
            </a:stretch>
          </p:blipFill>
          <p:spPr bwMode="auto">
            <a:xfrm>
              <a:off x="5715000" y="2743200"/>
              <a:ext cx="997101" cy="2238375"/>
            </a:xfrm>
            <a:prstGeom prst="rect">
              <a:avLst/>
            </a:prstGeom>
            <a:noFill/>
          </p:spPr>
        </p:pic>
        <p:pic>
          <p:nvPicPr>
            <p:cNvPr id="27" name="Picture 3" descr="C:\Users\sherazi\Desktop\images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r="60085"/>
            <a:stretch>
              <a:fillRect/>
            </a:stretch>
          </p:blipFill>
          <p:spPr bwMode="auto">
            <a:xfrm>
              <a:off x="3581400" y="2743201"/>
              <a:ext cx="1219200" cy="21335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cottonandflax.files.wordpress.com/2013/06/fabric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ar-AE" sz="5400" dirty="0" smtClean="0"/>
              <a:t>الاستفادة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103376"/>
          </a:xfrm>
        </p:spPr>
        <p:txBody>
          <a:bodyPr/>
          <a:lstStyle/>
          <a:p>
            <a:pPr algn="r" rtl="1"/>
            <a:r>
              <a:rPr lang="ar-AE" dirty="0" smtClean="0">
                <a:cs typeface="AGA Aladdin Regular" pitchFamily="2" charset="-78"/>
              </a:rPr>
              <a:t>استفدنا من هذا المشروع التخيل والابتكار في صنع أشكال غريبة وفريدة من السيارات.</a:t>
            </a:r>
            <a:endParaRPr lang="en-US" dirty="0">
              <a:cs typeface="AGA Aladdin Regular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429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الأهمية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572000"/>
            <a:ext cx="8458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ar-AE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GA Aladdin Regular" pitchFamily="2" charset="-78"/>
              </a:rPr>
              <a:t>ينمي قدراتنا العقلية في الحساب,</a:t>
            </a:r>
            <a:r>
              <a:rPr kumimoji="0" lang="ar-BH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GA Aladdin Regular" pitchFamily="2" charset="-78"/>
              </a:rPr>
              <a:t> ويلعب الاحتمال دوراً أساسياً في حياتنا اليومية بالتنبؤ بإمكانية وقوع حدث ما</a:t>
            </a:r>
            <a:r>
              <a:rPr kumimoji="0" lang="ar-AE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GA Aladdin Regular" pitchFamily="2" charset="-78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GA Aladdin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sherazi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9831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ar-AE" sz="5400" dirty="0" smtClean="0"/>
              <a:t>الصعوبات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00200"/>
          </a:xfrm>
        </p:spPr>
        <p:txBody>
          <a:bodyPr/>
          <a:lstStyle/>
          <a:p>
            <a:pPr algn="r" rtl="1"/>
            <a:r>
              <a:rPr lang="ar-AE" dirty="0" smtClean="0">
                <a:cs typeface="AGA Aladdin Regular" pitchFamily="2" charset="-78"/>
              </a:rPr>
              <a:t>الصعوبات التي واجتنا هي حل بعض الأسئلة وفهمها بطريقة صحيحة,ولكن بعد الرجوع إلى المعلمة إستطعنا الفهم وأصبح الموضوع أسهل.</a:t>
            </a:r>
            <a:endParaRPr lang="en-US" dirty="0">
              <a:cs typeface="AGA Aladdin Regular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2004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المقترحات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267200"/>
            <a:ext cx="8229600" cy="16367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ar-A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GA Aladdin Regular" pitchFamily="2" charset="-78"/>
              </a:rPr>
              <a:t>يمكننا تحسين هذا المشروع في المرة الأخرى باستخدام أشكال غير السيارات مثل (أعلام الدول,بيوت,أوراق الشجر...).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ar-A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GA Aladdin Regular" pitchFamily="2" charset="-78"/>
              </a:rPr>
              <a:t>في المرة القادمة نعرض مشروعنا على شكل مسرحية.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GA Aladdin Regular" pitchFamily="2" charset="-78"/>
            </a:endParaRPr>
          </a:p>
        </p:txBody>
      </p:sp>
      <p:sp>
        <p:nvSpPr>
          <p:cNvPr id="4098" name="AutoShape 2" descr="https://encrypted-tbn3.gstatic.com/images?q=tbn:ANd9GcT_myMrhjo1Bdg44WLWvUBPWIY_Gm2BLydJrYLEadOJlD75dcPQ"/>
          <p:cNvSpPr>
            <a:spLocks noChangeAspect="1" noChangeArrowheads="1"/>
          </p:cNvSpPr>
          <p:nvPr/>
        </p:nvSpPr>
        <p:spPr bwMode="auto">
          <a:xfrm>
            <a:off x="155575" y="-1409700"/>
            <a:ext cx="4714875" cy="2943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wwMEBANDAwMDAwMEBAMDAwMDA8MDAwMFBIWFhQRFBQYIDQsGBonGxQUIT02Jik0LjMuFx8/RDMxPSgtOisBCgoKBQUFDgUFDisZExkrKysrKysrKysrKysrKysrKysrKysrKysrKysrKysrKysrKysrKysrKysrKysrKysrK//AABEIALEBHAMBIgACEQEDEQH/xAAZAAADAQEBAAAAAAAAAAAAAAAAAQIDBAf/xAA4EAABAgIHBgQFBAMBAQEAAAABAAJxsQMhMXKBssERIjJBUfAEgsLRQmFzkbMjM1LhQ8PSkqFi/8QAFAEBAAAAAAAAAAAAAAAAAAAAAP/EABQRAQAAAAAAAAAAAAAAAAAAAAD/2gAMAwEAAhEDEQA/APYm8kn2Jt5JPsQM2GCfP7JGwwT54hAvfVTywKrljqlywKBu7+yX9pu7+yQQWFPTBUEv44IJbaUN10Q20obrogk2tiZrTuSg2tiZq/60QIphIphBPNJ1pumarmpdabpmgrn380Ns+yOffzQ2zAIE2376qTxGAmqbb99VJ4jATQV7+yTtdE/f2Q7XRA+l4yKXTCRT6XjIpdMJFAC0YSKbNdAkLRhIoZroEDPPGRSNggNEdcZFBsEBogfXBHL7zR1wRyOM0Cfb380HnDUofb380HnDUoBvOOoVUdggJKRzjqFVHYICSBN5JPsQw7e9iH2IGbDBPniEjYYJ+4QL31S5YOT99UuWDkDd39kh76pu10SHvMoLGqXTBMapdMEEttKBrohtpgga6IEbWx1V9yUG1sVfckCKaRT/AKQLmpdabpmq5qXWm6ZoKNvfzQ2z7INvfQoFiBNt++qk8RgJqm2/dSeIwE0Fe/sg66JHX2TOuiB9I6FHTCRR0j7o6d8igQtHfJDNdAgWjCSGa6BA/wC9UjYIBP8AvVI8IgJIKHPBLkcZp8zEJcjjNAn29/NB5w1KH29/NB5980CHOPsro7BASUDnH2V0dggJIJbyrJ69NqT7EqPE2W7EPsKCjwmCfuFJ4TBMahAcsdUuWDkcsdUuRg5BTtdEh7zKbrcdFI95lBoNUukQgao6RCCW2lHSOiltrk+kdEAbWxV9yWZtbFWdPZAFP+lJT/pAc0nWm6Zo5/dJ1pumaCuffQoFiXPvoUCzBAMU/Ebomhnf2S+I3RNBR19kHXRI6+yZtx0QV0joUdMNUHlHQpdMNUALRhJDNdAkLRhJFHqJBBX96pHhEBJH96pHhEBJBfMxakbDjMo5mLUjwnzTKB0lvfzSOgmikt7+aRtwE0B1j7K2WCAks+t72WlHYICSDNlor5CyxD7ClRGzW1J53Sgs8JgmNQoJ3TAyVDUIHyx1UcjByrl5tVG2owcgt1uOiQ95lDrcRJIe8yg0GqP4xCQ1R/GIQQ01ugn0jopaa3QT22R0QBtbFWdPZZG1sVoeUPZAFPmcFJT21nCaA5mCTud0zRzMFL7TdM0Fc++hTFn2U8z3yKYs+00Co7e+iXxG6Joo7e+inbvG6JoLOugQbcdEiZ6BBtx0QWeUdCl0w1QeUTIpcx31QMWjCSKPUSCQNYwklRm28JNQX1x1Uu4RASRttidUnHdEBJBpzMWpHhPmmUczFqk8J80ygdJb380G3ATSpbe/mg24CaBdb2oWtGahASWO228Jha0dggJIM6Pl77UqQ7p75KaPZVs2n/8ARtOKKQ7pxkgt3CYGSoahZuO6bpkrBmNEAbPNqo27pg9UTV5tVnt3TB6DVxrxElI95lDjXiMqQOuYoNQZo/jEJDUaI/jEIM2mt0An0joFDTW6AVbbI6BAE1tiVZNkPZZG1sStHGyA0QMo5nyzSPf/AMRtrPlmgPiMEn87rpo+IwOil54rrpoK21nCRTBq76qAazh6lQNWAmgVEa++inbvG6MyKE199FO3eNwZig0JzaBBNeOiknNoEya8fSg0PK8ZFLbWO+qDyvGRU7ax31QNtowklRGo3hJqTTWMJIojUbwk1Be22J1Scd0QEkttsTMpPO4IDKg15mLVLjunzTKNtZi1Jx3XeaZQFLb380ba8BNKmNffzSJrwE0BttvCbVrR2CAksNtt8TatqI1CAkgyoyaudYrsqSpDuugZJUThUKhZUOSVIdx0DJBo47humSoc7w0WbjuG6ZKgbbw0QMmrzarMndN16smrzarIndddeg1ca/MMqQOuYoca/MMqkHXMUG+2Y0Rt4YhSDMaI28MQgyaa3wGqrbWI6BZg1vgJlUTWLwkEATW2JWjjZD2WJNbIlavNkNQgZNnfRG2sxbNS42Y6I21mLZoHt3jA6JPPFcdNLbvGB0SpDxXHTQMGswEnKgasBNZA1mA9SvbVgJoFQmvvopB3nXBmKKE199FAO864MxQauObQJk14nKVm45tAq214nKUGx5XjJynmO+qCbLxk5TtrGGqBtNYgJJUJqN8Sak01iAkpoDUb4kxBptqMXTKTzuC6MqW2oxdMqXncF0ZUG+2sxZNS87rvNMo21mLFLzuOg6ZQOnNffzQTXg2amnNf2QTXg2YQInivibVvRGoQElyk23xNi6KI1CAkgxojZsGxtWwfNTSHcdAyRRGw9dnPappDuOgZINHHcN0yVg23hosXncNwyVtNt4aIKcavNqsid1116pxq82qyJ3XXX6oN3He8wylQDrnKHne8wylQDrnKDqBmNEbeGIUAz9kbeGIQZA1vgJlUTX5hILJprfATKpxr8wkED21sjqtXmyGoXPtrZHVbPNkNQgbjZ30RtrMWZlDzZ30QTWYszIL27xgdFNIeK46aW3eMDolSni+m6aABrMBJyvbVgMyxBrMBJyvbV9syAoDX3/FQ07zrgzFFAa+/4qGnedcGYoNnnNontrxOUrN5zaBPbXichQdBNl4yco21jDVBNl7RykmsYaoGw1iAkp8OajfEmIYaxASU+HNTr4kxBrtqMXZiopDuC6Mqe2oxdmKikO4LoyBBvt3jFil53HQdMo27xjRqHncdB83IL8Qa/skTXg2YU+JNf2SJ3sGzCBE232zYumiNQgJBcZNt9s2LqojuiAkEGFCTUDs21WHalSHcdAyU0JNVWzhttsSpTuPgZINHn9M3DJW023hosXn9M3DILVptvDRAONXm1WTjuuuv1VPNXm9Szcd111+qDZx3vMMhUA1ffOU3He8wyFZg1ffOUHUDPUI28MQkDPUJbeGIQYNNdJhMqnGvzCQWbTXSYTKpxr84kEDBrZHVavNkNQucGtkdVs82Q1CAebO+iCazFmZS82d9EE1mLMyC9u8YHRKlNTvpump27xgdEUhqdcdNAgazAScr21fbMsQa3QEnLTbV9syBeHNff8VDTvOuNzI8Oa+/4qGHedcbmQbPObQIJr8xyFRSHN6QgmvzHIUHSTZe0coJrGGqCbL2jlJNYw1QNhrbASU+GNTr4kxFGaxASUeGNTr4kxBttqMXZiopDuCDcgT21GLsxUUp/TF1uQIOgHeMaNQ47joPm5PbvGNGocdx0HzcgrxJr+ykmvBkwjxJr+yknewZMIJJtvtmxddCd0QEguJxqd9Rs6NdlAd0QEgg56I8JrAJGzbtJESlSncfAyU0D+EnbtdzPOCKU/pvumSCnn9M3DILVptvDRYvP6ZuHKFo3nfGiBPNXm9Szcd111+qp5q83qWbzuvuUmqDZx3vMMhWYNX3zlU47/mGQrMGrE5yg6wZ6hG3hiFI11CP4xCDnaa6TCZTca/OJBQ010mEym41+cSCBg1sjqtnmyGrVzg1sjqtqQ2Q1agHmzvogmt0WZlLzUO+iCa3RZnQVt3jA6IpDU76bplLbvGBmEqSx303TKCQa3QEnLQmr7ZlgDW6Ak5a7avtmQT4Y199FDDvOuNzJ+GPflWbDvOuNzINqQ5vSEE1+Y5ClSHN6QkTX5j+MoOnbZeMnKCd4Yap7bLxk5QeIYaoHRmtsBIqPCmp18So06M1tg2Sz8KanfUEqNBvtqMXZis6U/pi63IFe2oxdmKypj+n5W5Ag6Qd4xo1DjuOg+bkxxGNGocf03QfNyCvEms4KSd7BkwjxNpwUk72DJtQS41H6jZ0a7aA7ogJBcDjUfqM/wBa7aDhEBIIOeift2Hbt27OWwbYqaU/pvumSdF8PSrZVsq6bOSVJ+2+6ZFBT/2zcOULRhtvjRZP/bNw5QtGesaIJpDV5jmWb+F9x/qV0tnmOZZ0nC+6/wBSDVx3/MPxlZbasT+QrV3H5h+MrHlifyFB1t11CP43hNDe/uEH4bwmg5WmukwmUPNfnEgk3/JhmKdJxG+JBAmngiJrek5Q1asGfBETW1JaIHM1BNIahjIIca3XmZ0qSwYyCbrXXmZ0D27xxmEUljvpumUviOMwnS2OuOmUGINboNk5bE1f+c6xFroNkVqbP/OcII8MbO/hWdHxOuNzq/Dcu/hKzo+J1xudBrSer0hImvzO/GU6X1ekJOtF534yg322Xj6lLuIYJ9Lx9Sl3EMEBR2tutksvCmp31BKjWlFa262Sz8LY76gy0aDYWYuzFZU37eDcgWosxdmKxp+DBuQIOkcZjRLNx/TdB83K28ZjRLN37boPm5BXiecQpdxf+JtVeJ5xCg2jyTagzcaj9Rn+td1BwiAkFwGw/UZ/rXfQcIgJBBy0B4cOZKdLwPumRU0Hw4aqqTgfd0KBv/bNw5QtGesaKH/tm4coVs9Y0QZ0tnmOZRScL7r/AFK6SzE5lFJwvuv9SDR3H5h+MrLlifyFbHj8w/GVjy8x/IUHW33mg/DeE0M95oPw3hNByN/yYZim/iN8SCG/5MMxRSWm+JBAmfBETW1JaIHM1Y0fwRE1tSWiBzNQZ0lgxkE3WuvMzpUtgxkE3WuvMzoH8RxmFVJwuuOmVJ4sTNqqk4XXHTKDAWug2RWpsxbnCy5ug2RWrrMW5wgz8PyjoVFFxOutzq/DfD3yKii4nXW50GtL6vSFDrRed+Mq6X1ekKHWi878SDfpePqUO4hgr6Xv+lDuIYICitbdas/DWO+oMtGtKK1t1qz8NY76gy0aDcf9Z1jTcBgzIFsP+s6wpuEwZkCDobxmNEs3ftug+blozjMaJZu/adB83IK8TziFBtHkm1X4jnFRzHkm1BkbD9Rn+td9BwiAkFwOsP1Gf6130HCICQQclB8OCqk/bfd0KEIKf+2bhyhWz1jRNCDKksxOZRSWPuu9SEINTx+YfjKx+HzH8hQhB1t95oPw3hNCEHK3/JEZilSWm+JBNCBUfwREwtqW0QOZqEIMqWwYyCp1rrzPyIQgPixM2q6ThdcdqhCDDm6DZFbOsxbnCEIMvDfDHQqKLiddbnTQg0pfV6QodaLzvxJoQbcxePqUHiGCEIHRWtutWXh7HfUEqNCEG4/6zrCm4TBmQJoQbt4zGiWZ/adB83JIQX4jnELPmPJNqEIM3WH6jP8AWu+g4RASCEIP/9k="/>
          <p:cNvSpPr>
            <a:spLocks noChangeAspect="1" noChangeArrowheads="1"/>
          </p:cNvSpPr>
          <p:nvPr/>
        </p:nvSpPr>
        <p:spPr bwMode="auto">
          <a:xfrm>
            <a:off x="155575" y="-1409700"/>
            <a:ext cx="4714875" cy="2943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eg;base64,/9j/4AAQSkZJRgABAQAAAQABAAD/2wCEAAkGBwwMEBANDAwMDAwMEBAMDAwMDA8MDAwMFBIWFhQRFBQYIDQsGBonGxQUIT02Jik0LjMuFx8/RDMxPSgtOisBCgoKBQUFDgUFDisZExkrKysrKysrKysrKysrKysrKysrKysrKysrKysrKysrKysrKysrKysrKysrKysrKysrK//AABEIALEBHAMBIgACEQEDEQH/xAAZAAADAQEBAAAAAAAAAAAAAAAAAQIDBAf/xAA4EAABAgIHBgQFBAMBAQEAAAABAAJxsQMhMXKBssERIjJBUfAEgsLRQmFzkbMjM1LhQ8PSkqFi/8QAFAEBAAAAAAAAAAAAAAAAAAAAAP/EABQRAQAAAAAAAAAAAAAAAAAAAAD/2gAMAwEAAhEDEQA/APYm8kn2Jt5JPsQM2GCfP7JGwwT54hAvfVTywKrljqlywKBu7+yX9pu7+yQQWFPTBUEv44IJbaUN10Q20obrogk2tiZrTuSg2tiZq/60QIphIphBPNJ1pumarmpdabpmgrn380Ns+yOffzQ2zAIE2376qTxGAmqbb99VJ4jATQV7+yTtdE/f2Q7XRA+l4yKXTCRT6XjIpdMJFAC0YSKbNdAkLRhIoZroEDPPGRSNggNEdcZFBsEBogfXBHL7zR1wRyOM0Cfb380HnDUofb380HnDUoBvOOoVUdggJKRzjqFVHYICSBN5JPsQw7e9iH2IGbDBPniEjYYJ+4QL31S5YOT99UuWDkDd39kh76pu10SHvMoLGqXTBMapdMEEttKBrohtpgga6IEbWx1V9yUG1sVfckCKaRT/AKQLmpdabpmq5qXWm6ZoKNvfzQ2z7INvfQoFiBNt++qk8RgJqm2/dSeIwE0Fe/sg66JHX2TOuiB9I6FHTCRR0j7o6d8igQtHfJDNdAgWjCSGa6BA/wC9UjYIBP8AvVI8IgJIKHPBLkcZp8zEJcjjNAn29/NB5w1KH29/NB5980CHOPsro7BASUDnH2V0dggJIJbyrJ69NqT7EqPE2W7EPsKCjwmCfuFJ4TBMahAcsdUuWDkcsdUuRg5BTtdEh7zKbrcdFI95lBoNUukQgao6RCCW2lHSOiltrk+kdEAbWxV9yWZtbFWdPZAFP+lJT/pAc0nWm6Zo5/dJ1pumaCuffQoFiXPvoUCzBAMU/Ebomhnf2S+I3RNBR19kHXRI6+yZtx0QV0joUdMNUHlHQpdMNUALRhJDNdAkLRhJFHqJBBX96pHhEBJH96pHhEBJBfMxakbDjMo5mLUjwnzTKB0lvfzSOgmikt7+aRtwE0B1j7K2WCAks+t72WlHYICSDNlor5CyxD7ClRGzW1J53Sgs8JgmNQoJ3TAyVDUIHyx1UcjByrl5tVG2owcgt1uOiQ95lDrcRJIe8yg0GqP4xCQ1R/GIQQ01ugn0jopaa3QT22R0QBtbFWdPZZG1sVoeUPZAFPmcFJT21nCaA5mCTud0zRzMFL7TdM0Fc++hTFn2U8z3yKYs+00Co7e+iXxG6Joo7e+inbvG6JoLOugQbcdEiZ6BBtx0QWeUdCl0w1QeUTIpcx31QMWjCSKPUSCQNYwklRm28JNQX1x1Uu4RASRttidUnHdEBJBpzMWpHhPmmUczFqk8J80ygdJb380G3ATSpbe/mg24CaBdb2oWtGahASWO228Jha0dggJIM6Pl77UqQ7p75KaPZVs2n/8ARtOKKQ7pxkgt3CYGSoahZuO6bpkrBmNEAbPNqo27pg9UTV5tVnt3TB6DVxrxElI95lDjXiMqQOuYoNQZo/jEJDUaI/jEIM2mt0An0joFDTW6AVbbI6BAE1tiVZNkPZZG1sStHGyA0QMo5nyzSPf/AMRtrPlmgPiMEn87rpo+IwOil54rrpoK21nCRTBq76qAazh6lQNWAmgVEa++inbvG6MyKE199FO3eNwZig0JzaBBNeOiknNoEya8fSg0PK8ZFLbWO+qDyvGRU7ax31QNtowklRGo3hJqTTWMJIojUbwk1Be22J1Scd0QEkttsTMpPO4IDKg15mLVLjunzTKNtZi1Jx3XeaZQFLb380ba8BNKmNffzSJrwE0BttvCbVrR2CAksNtt8TatqI1CAkgyoyaudYrsqSpDuugZJUThUKhZUOSVIdx0DJBo47humSoc7w0WbjuG6ZKgbbw0QMmrzarMndN16smrzarIndddeg1ca/MMqQOuYoca/MMqkHXMUG+2Y0Rt4YhSDMaI28MQgyaa3wGqrbWI6BZg1vgJlUTWLwkEATW2JWjjZD2WJNbIlavNkNQgZNnfRG2sxbNS42Y6I21mLZoHt3jA6JPPFcdNLbvGB0SpDxXHTQMGswEnKgasBNZA1mA9SvbVgJoFQmvvopB3nXBmKKE199FAO864MxQauObQJk14nKVm45tAq214nKUGx5XjJynmO+qCbLxk5TtrGGqBtNYgJJUJqN8Sak01iAkpoDUb4kxBptqMXTKTzuC6MqW2oxdMqXncF0ZUG+2sxZNS87rvNMo21mLFLzuOg6ZQOnNffzQTXg2amnNf2QTXg2YQInivibVvRGoQElyk23xNi6KI1CAkgxojZsGxtWwfNTSHcdAyRRGw9dnPappDuOgZINHHcN0yVg23hosXncNwyVtNt4aIKcavNqsid1116pxq82qyJ3XXX6oN3He8wylQDrnKHne8wylQDrnKDqBmNEbeGIUAz9kbeGIQZA1vgJlUTX5hILJprfATKpxr8wkED21sjqtXmyGoXPtrZHVbPNkNQgbjZ30RtrMWZlDzZ30QTWYszIL27xgdFNIeK46aW3eMDolSni+m6aABrMBJyvbVgMyxBrMBJyvbV9syAoDX3/FQ07zrgzFFAa+/4qGnedcGYoNnnNontrxOUrN5zaBPbXichQdBNl4yco21jDVBNl7RykmsYaoGw1iAkp8OajfEmIYaxASU+HNTr4kxBrtqMXZiopDuC6Mqe2oxdmKikO4LoyBBvt3jFil53HQdMo27xjRqHncdB83IL8Qa/skTXg2YU+JNf2SJ3sGzCBE232zYumiNQgJBcZNt9s2LqojuiAkEGFCTUDs21WHalSHcdAyU0JNVWzhttsSpTuPgZINHn9M3DJW023hosXn9M3DILVptvDRAONXm1WTjuuuv1VPNXm9Szcd111+qDZx3vMMhUA1ffOU3He8wyFZg1ffOUHUDPUI28MQkDPUJbeGIQYNNdJhMqnGvzCQWbTXSYTKpxr84kEDBrZHVavNkNQucGtkdVs82Q1CAebO+iCazFmZS82d9EE1mLMyC9u8YHRKlNTvpump27xgdEUhqdcdNAgazAScr21fbMsQa3QEnLTbV9syBeHNff8VDTvOuNzI8Oa+/4qGHedcbmQbPObQIJr8xyFRSHN6QgmvzHIUHSTZe0coJrGGqCbL2jlJNYw1QNhrbASU+GNTr4kxFGaxASUeGNTr4kxBttqMXZiopDuCDcgT21GLsxUUp/TF1uQIOgHeMaNQ47joPm5PbvGNGocdx0HzcgrxJr+ykmvBkwjxJr+yknewZMIJJtvtmxddCd0QEguJxqd9Rs6NdlAd0QEgg56I8JrAJGzbtJESlSncfAyU0D+EnbtdzPOCKU/pvumSCnn9M3DILVptvDRYvP6ZuHKFo3nfGiBPNXm9Szcd111+qp5q83qWbzuvuUmqDZx3vMMhWYNX3zlU47/mGQrMGrE5yg6wZ6hG3hiFI11CP4xCDnaa6TCZTca/OJBQ010mEym41+cSCBg1sjqtnmyGrVzg1sjqtqQ2Q1agHmzvogmt0WZlLzUO+iCa3RZnQVt3jA6IpDU76bplLbvGBmEqSx303TKCQa3QEnLQmr7ZlgDW6Ak5a7avtmQT4Y199FDDvOuNzJ+GPflWbDvOuNzINqQ5vSEE1+Y5ClSHN6QkTX5j+MoOnbZeMnKCd4Yap7bLxk5QeIYaoHRmtsBIqPCmp18So06M1tg2Sz8KanfUEqNBvtqMXZis6U/pi63IFe2oxdmKypj+n5W5Ag6Qd4xo1DjuOg+bkxxGNGocf03QfNyCvEms4KSd7BkwjxNpwUk72DJtQS41H6jZ0a7aA7ogJBcDjUfqM/wBa7aDhEBIIOeift2Hbt27OWwbYqaU/pvumSdF8PSrZVsq6bOSVJ+2+6ZFBT/2zcOULRhtvjRZP/bNw5QtGesaIJpDV5jmWb+F9x/qV0tnmOZZ0nC+6/wBSDVx3/MPxlZbasT+QrV3H5h+MrHlifyFB1t11CP43hNDe/uEH4bwmg5WmukwmUPNfnEgk3/JhmKdJxG+JBAmngiJrek5Q1asGfBETW1JaIHM1BNIahjIIca3XmZ0qSwYyCbrXXmZ0D27xxmEUljvpumUviOMwnS2OuOmUGINboNk5bE1f+c6xFroNkVqbP/OcII8MbO/hWdHxOuNzq/Dcu/hKzo+J1xudBrSer0hImvzO/GU6X1ekJOtF534yg322Xj6lLuIYJ9Lx9Sl3EMEBR2tutksvCmp31BKjWlFa262Sz8LY76gy0aDYWYuzFZU37eDcgWosxdmKxp+DBuQIOkcZjRLNx/TdB83K28ZjRLN37boPm5BXiecQpdxf+JtVeJ5xCg2jyTagzcaj9Rn+td1BwiAkFwGw/UZ/rXfQcIgJBBy0B4cOZKdLwPumRU0Hw4aqqTgfd0KBv/bNw5QtGesaKH/tm4coVs9Y0QZ0tnmOZRScL7r/AFK6SzE5lFJwvuv9SDR3H5h+MrLlifyFbHj8w/GVjy8x/IUHW33mg/DeE0M95oPw3hNByN/yYZim/iN8SCG/5MMxRSWm+JBAmfBETW1JaIHM1Y0fwRE1tSWiBzNQZ0lgxkE3WuvMzpUtgxkE3WuvMzoH8RxmFVJwuuOmVJ4sTNqqk4XXHTKDAWug2RWpsxbnCy5ug2RWrrMW5wgz8PyjoVFFxOutzq/DfD3yKii4nXW50GtL6vSFDrRed+Mq6X1ekKHWi878SDfpePqUO4hgr6Xv+lDuIYICitbdas/DWO+oMtGtKK1t1qz8NY76gy0aDcf9Z1jTcBgzIFsP+s6wpuEwZkCDobxmNEs3ftug+blozjMaJZu/adB83IK8TziFBtHkm1X4jnFRzHkm1BkbD9Rn+td9BwiAkFwOsP1Gf6130HCICQQclB8OCqk/bfd0KEIKf+2bhyhWz1jRNCDKksxOZRSWPuu9SEINTx+YfjKx+HzH8hQhB1t95oPw3hNCEHK3/JEZilSWm+JBNCBUfwREwtqW0QOZqEIMqWwYyCp1rrzPyIQgPixM2q6ThdcdqhCDDm6DZFbOsxbnCEIMvDfDHQqKLiddbnTQg0pfV6QodaLzvxJoQbcxePqUHiGCEIHRWtutWXh7HfUEqNCEG4/6zrCm4TBmQJoQbt4zGiWZ/adB83JIQX4jnELPmPJNqEIM3WH6jP8AWu+g4RASCEIP/9k="/>
          <p:cNvSpPr>
            <a:spLocks noChangeAspect="1" noChangeArrowheads="1"/>
          </p:cNvSpPr>
          <p:nvPr/>
        </p:nvSpPr>
        <p:spPr bwMode="auto">
          <a:xfrm>
            <a:off x="155575" y="-1409700"/>
            <a:ext cx="4714875" cy="2943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76200" y="12192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800080"/>
                </a:solidFill>
                <a:latin typeface="Agency FB" pitchFamily="34" charset="0"/>
              </a:rPr>
              <a:t>Unique Cars</a:t>
            </a:r>
            <a:endParaRPr lang="en-US" sz="13800" dirty="0">
              <a:solidFill>
                <a:srgbClr val="800080"/>
              </a:solidFill>
              <a:latin typeface="Agency FB" pitchFamily="34" charset="0"/>
            </a:endParaRPr>
          </a:p>
        </p:txBody>
      </p:sp>
      <p:pic>
        <p:nvPicPr>
          <p:cNvPr id="15362" name="Picture 2" descr="http://megahdwall.com/wp-content/uploads/2014/06/Sports-Car-Unique-Hd-Tohd-1209907.jpg"/>
          <p:cNvPicPr>
            <a:picLocks noChangeAspect="1" noChangeArrowheads="1"/>
          </p:cNvPicPr>
          <p:nvPr/>
        </p:nvPicPr>
        <p:blipFill>
          <a:blip r:embed="rId2" cstate="print"/>
          <a:srcRect t="28479" r="24040"/>
          <a:stretch>
            <a:fillRect/>
          </a:stretch>
        </p:blipFill>
        <p:spPr bwMode="auto">
          <a:xfrm>
            <a:off x="4724400" y="3657600"/>
            <a:ext cx="4038600" cy="237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296</TotalTime>
  <Words>367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Slide 1</vt:lpstr>
      <vt:lpstr>الفكرة</vt:lpstr>
      <vt:lpstr>السؤال 1</vt:lpstr>
      <vt:lpstr>السؤال 2</vt:lpstr>
      <vt:lpstr>السؤال 3</vt:lpstr>
      <vt:lpstr>الاستنتاج</vt:lpstr>
      <vt:lpstr>الاستفادة</vt:lpstr>
      <vt:lpstr>الصعوبات</vt:lpstr>
      <vt:lpstr>Unique Cars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sherazi</dc:creator>
  <cp:lastModifiedBy>sherazi</cp:lastModifiedBy>
  <cp:revision>20</cp:revision>
  <dcterms:created xsi:type="dcterms:W3CDTF">2014-09-27T09:06:29Z</dcterms:created>
  <dcterms:modified xsi:type="dcterms:W3CDTF">2014-09-30T15:12:48Z</dcterms:modified>
</cp:coreProperties>
</file>