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FC99-E2EF-46A5-B6DF-1DF9C864AC41}" type="datetimeFigureOut">
              <a:rPr lang="en-US" smtClean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BBF3B-AE57-4E1A-8809-6B8CC8E1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u="sng" dirty="0" smtClean="0"/>
              <a:t>أمثلة حياتية عن المثلث القائم</a:t>
            </a:r>
          </a:p>
          <a:p>
            <a:pPr algn="ctr" rtl="1"/>
            <a:endParaRPr lang="ar-SA" sz="2400" dirty="0" smtClean="0"/>
          </a:p>
          <a:p>
            <a:pPr algn="ctr" rtl="1"/>
            <a:r>
              <a:rPr lang="ar-SA" sz="2400" dirty="0" smtClean="0"/>
              <a:t>كان هناك لاعب كرة قدم محترف ، ولكنه قرر التدرب على اللعب قبل المباراة لوحده ، وجد حائط فقرر إرسال الكرة من أبعد مكان حتى ترتد على الحائط وتعود إليه ، عندما ضرب هذا اللاعب الكرة ارتفعت عن الأرض بزاوية مقدارها </a:t>
            </a:r>
            <a:r>
              <a:rPr lang="en-US" sz="2400" dirty="0" smtClean="0"/>
              <a:t>22</a:t>
            </a:r>
            <a:r>
              <a:rPr lang="ar-SA" sz="2400" dirty="0" smtClean="0"/>
              <a:t> ، ولكنها قطعت مسافة من اللاعب إلى الحائط مقدارها </a:t>
            </a:r>
            <a:r>
              <a:rPr lang="en-US" sz="2400" dirty="0" smtClean="0"/>
              <a:t>16m</a:t>
            </a:r>
            <a:r>
              <a:rPr lang="ar-SA" sz="2400" dirty="0" smtClean="0"/>
              <a:t> ، وكان طول الحائط </a:t>
            </a:r>
            <a:r>
              <a:rPr lang="en-US" sz="2400" dirty="0" smtClean="0"/>
              <a:t>8m</a:t>
            </a:r>
            <a:r>
              <a:rPr lang="ar-SA" sz="2400" dirty="0" smtClean="0"/>
              <a:t> ، فما هي المسافة بين الكرة والحائط ؟؟؟</a:t>
            </a:r>
            <a:endParaRPr lang="en-US" sz="2400" dirty="0"/>
          </a:p>
        </p:txBody>
      </p:sp>
      <p:pic>
        <p:nvPicPr>
          <p:cNvPr id="6" name="Picture 6" descr="http://images.gofreedownload.net/firewall-clip-art-8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833" y="3429000"/>
            <a:ext cx="2370901" cy="2500330"/>
          </a:xfrm>
          <a:prstGeom prst="rect">
            <a:avLst/>
          </a:prstGeom>
          <a:noFill/>
        </p:spPr>
      </p:pic>
      <p:pic>
        <p:nvPicPr>
          <p:cNvPr id="7" name="Picture 10" descr="http://i01.i.aliimg.com/photo/v4/505948535/Fashion_plastic_action_figures_football_play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8345" y="3929066"/>
            <a:ext cx="1814183" cy="1804974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rot="10800000">
            <a:off x="3543635" y="5357826"/>
            <a:ext cx="335758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472197" y="3714752"/>
            <a:ext cx="3429024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539204">
            <a:off x="4979407" y="481918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14344" name="AutoShape 8" descr="https://www.assawsana.com/portal/image/imgid2269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4346" name="Picture 10" descr="http://iaanews.com/Content/Uploads/c3a821a6-988f-4093-9d3c-07647eb3ab6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2593" y="4929198"/>
            <a:ext cx="500066" cy="48395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3472197" y="5500702"/>
            <a:ext cx="32861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58015" y="550070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16 m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687173" y="4571214"/>
            <a:ext cx="17145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29255" y="428625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 m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86314" y="385762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x</a:t>
            </a:r>
            <a:endParaRPr lang="en-US" sz="2800" dirty="0"/>
          </a:p>
        </p:txBody>
      </p:sp>
      <p:pic>
        <p:nvPicPr>
          <p:cNvPr id="15" name="Picture 14" descr="150px-Right_angle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4214828"/>
            <a:ext cx="1142998" cy="1214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35677 -0.232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8" grpId="0"/>
      <p:bldP spid="2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42976" y="857232"/>
            <a:ext cx="4857784" cy="164307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39204">
            <a:off x="3603526" y="19713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264318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16 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92867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431627">
            <a:off x="5780074" y="192648"/>
            <a:ext cx="3227020" cy="238940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L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4800" dirty="0" smtClean="0">
                <a:solidFill>
                  <a:srgbClr val="FFC000"/>
                </a:solidFill>
              </a:rPr>
              <a:t>t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92D050"/>
                </a:solidFill>
              </a:rPr>
              <a:t>u</a:t>
            </a:r>
            <a:r>
              <a:rPr lang="en-US" sz="4800" dirty="0" smtClean="0">
                <a:solidFill>
                  <a:srgbClr val="00B050"/>
                </a:solidFill>
              </a:rPr>
              <a:t>s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s</a:t>
            </a:r>
            <a:r>
              <a:rPr lang="en-US" sz="4800" dirty="0" smtClean="0">
                <a:solidFill>
                  <a:srgbClr val="00B0F0"/>
                </a:solidFill>
              </a:rPr>
              <a:t>o</a:t>
            </a:r>
            <a:r>
              <a:rPr lang="en-US" sz="4800" dirty="0" smtClean="0">
                <a:solidFill>
                  <a:srgbClr val="7030A0"/>
                </a:solidFill>
              </a:rPr>
              <a:t>l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endParaRPr lang="en-US" sz="4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3714752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16</a:t>
            </a:r>
            <a:r>
              <a:rPr lang="en-US" sz="2000" dirty="0" smtClean="0"/>
              <a:t>  </a:t>
            </a:r>
            <a:r>
              <a:rPr lang="en-US" sz="3200" dirty="0" smtClean="0"/>
              <a:t>+ 8</a:t>
            </a:r>
            <a:r>
              <a:rPr lang="en-US" sz="2000" dirty="0"/>
              <a:t> </a:t>
            </a:r>
            <a:r>
              <a:rPr lang="en-US" sz="3200" dirty="0" smtClean="0"/>
              <a:t> =  x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>
          <a:xfrm>
            <a:off x="3643306" y="3786190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85776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256 + 64 = x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3643306" y="4929198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3643306" y="6000768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592933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  320   =  17.89 m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14287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 m</a:t>
            </a:r>
            <a:endParaRPr lang="en-US" sz="2800" dirty="0"/>
          </a:p>
        </p:txBody>
      </p:sp>
      <p:pic>
        <p:nvPicPr>
          <p:cNvPr id="16386" name="Picture 2" descr="http://www.omaniyat.com/vb/imgcache/549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286124"/>
            <a:ext cx="1757364" cy="341709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072066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72132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795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16" y="47027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388" name="AutoShape 4" descr="https://upload.wikimedia.org/wikipedia/commons/thumb/a/ab/Root_symbol.svg/2000px-Root_symbol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http://www.linuxac.org/forum/attachment.php?attachmentid=21718&amp;d=13950212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929190" y="5857892"/>
            <a:ext cx="1071570" cy="571504"/>
          </a:xfrm>
          <a:prstGeom prst="rect">
            <a:avLst/>
          </a:prstGeom>
          <a:noFill/>
        </p:spPr>
      </p:pic>
      <p:pic>
        <p:nvPicPr>
          <p:cNvPr id="23" name="Picture 22" descr="150px-Right_angle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1357298"/>
            <a:ext cx="1214436" cy="1214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u="sng" dirty="0" smtClean="0"/>
              <a:t>أمثلة حياتية عن المثلث القائم</a:t>
            </a:r>
          </a:p>
          <a:p>
            <a:pPr algn="ctr" rtl="1"/>
            <a:endParaRPr lang="ar-SA" sz="2400" dirty="0" smtClean="0"/>
          </a:p>
          <a:p>
            <a:pPr algn="ctr" rtl="1"/>
            <a:r>
              <a:rPr lang="ar-SA" sz="2400" dirty="0" smtClean="0"/>
              <a:t>كان هناك لاعب كرة قدم محترف ، ولكنه قرر التدرب على اللعب قبل المباراة لوحده ، وجد حائط فقرر إرسال الكرة من أبعد مكان حتى ترتد على الحائط وتعود إليه ، عندما ضرب هذا اللاعب الكرة ارتفعت عن الأرض بزاوية مقدارها </a:t>
            </a:r>
            <a:r>
              <a:rPr lang="en-US" sz="2400" dirty="0" smtClean="0"/>
              <a:t>22</a:t>
            </a:r>
            <a:r>
              <a:rPr lang="ar-SA" sz="2400" dirty="0" smtClean="0"/>
              <a:t> ، ولكنها قطعت مسافة من الكرة إلى الحائط مقدارها </a:t>
            </a:r>
            <a:r>
              <a:rPr lang="en-US" sz="2400" dirty="0" smtClean="0"/>
              <a:t>19m</a:t>
            </a:r>
            <a:r>
              <a:rPr lang="ar-SA" sz="2400" dirty="0" smtClean="0"/>
              <a:t> ، فما هو طول الحائط ؟؟؟</a:t>
            </a:r>
            <a:endParaRPr lang="en-US" sz="2400" dirty="0"/>
          </a:p>
        </p:txBody>
      </p:sp>
      <p:pic>
        <p:nvPicPr>
          <p:cNvPr id="6" name="Picture 6" descr="http://images.gofreedownload.net/firewall-clip-art-8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357562"/>
            <a:ext cx="2370901" cy="2500330"/>
          </a:xfrm>
          <a:prstGeom prst="rect">
            <a:avLst/>
          </a:prstGeom>
          <a:noFill/>
        </p:spPr>
      </p:pic>
      <p:pic>
        <p:nvPicPr>
          <p:cNvPr id="7" name="Picture 10" descr="http://i01.i.aliimg.com/photo/v4/505948535/Fashion_plastic_action_figures_football_play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929066"/>
            <a:ext cx="1814183" cy="1804974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rot="10800000">
            <a:off x="3071802" y="5357826"/>
            <a:ext cx="335758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000364" y="3714752"/>
            <a:ext cx="3429024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539204">
            <a:off x="4507574" y="481918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14344" name="AutoShape 8" descr="https://www.assawsana.com/portal/image/imgid2269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4346" name="Picture 10" descr="http://iaanews.com/Content/Uploads/c3a821a6-988f-4093-9d3c-07647eb3ab6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929198"/>
            <a:ext cx="500066" cy="48395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3000364" y="5500702"/>
            <a:ext cx="32861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300274">
            <a:off x="3901209" y="3901819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19 m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215340" y="4571214"/>
            <a:ext cx="17145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14612" y="428625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pic>
        <p:nvPicPr>
          <p:cNvPr id="14" name="Picture 13" descr="150px-Right_angle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00364" y="4214818"/>
            <a:ext cx="1214436" cy="1214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35677 -0.232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42976" y="857232"/>
            <a:ext cx="4857784" cy="164307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39204">
            <a:off x="3603526" y="19713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 rot="869584">
            <a:off x="2470462" y="893753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19 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4287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431627">
            <a:off x="5780074" y="192648"/>
            <a:ext cx="3227020" cy="238940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L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4800" dirty="0" smtClean="0">
                <a:solidFill>
                  <a:srgbClr val="FFC000"/>
                </a:solidFill>
              </a:rPr>
              <a:t>t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92D050"/>
                </a:solidFill>
              </a:rPr>
              <a:t>u</a:t>
            </a:r>
            <a:r>
              <a:rPr lang="en-US" sz="4800" dirty="0" smtClean="0">
                <a:solidFill>
                  <a:srgbClr val="00B050"/>
                </a:solidFill>
              </a:rPr>
              <a:t>s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s</a:t>
            </a:r>
            <a:r>
              <a:rPr lang="en-US" sz="4800" dirty="0" smtClean="0">
                <a:solidFill>
                  <a:srgbClr val="00B0F0"/>
                </a:solidFill>
              </a:rPr>
              <a:t>o</a:t>
            </a:r>
            <a:r>
              <a:rPr lang="en-US" sz="4800" dirty="0" smtClean="0">
                <a:solidFill>
                  <a:srgbClr val="7030A0"/>
                </a:solidFill>
              </a:rPr>
              <a:t>l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endParaRPr lang="en-US" sz="4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9256" y="3286124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x</a:t>
            </a:r>
          </a:p>
          <a:p>
            <a:r>
              <a:rPr lang="en-US" sz="2400" dirty="0" smtClean="0"/>
              <a:t>sin 22 =  -----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19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4286248" y="3571876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4643446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sin22 x 19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4286248" y="4714884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4286248" y="5786454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86380" y="5715016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7.12 m</a:t>
            </a:r>
            <a:endParaRPr lang="en-US" sz="3200" dirty="0"/>
          </a:p>
        </p:txBody>
      </p:sp>
      <p:pic>
        <p:nvPicPr>
          <p:cNvPr id="17" name="Picture 16" descr="150px-Right_angl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357298"/>
            <a:ext cx="1214436" cy="1214436"/>
          </a:xfrm>
          <a:prstGeom prst="rect">
            <a:avLst/>
          </a:prstGeom>
        </p:spPr>
      </p:pic>
      <p:pic>
        <p:nvPicPr>
          <p:cNvPr id="18" name="Picture 4" descr="http://www.staff.vu.edu.au/mcaonline/units/trig/imagestrig/TRIGP23.GIF"/>
          <p:cNvPicPr>
            <a:picLocks noChangeAspect="1" noChangeArrowheads="1"/>
          </p:cNvPicPr>
          <p:nvPr/>
        </p:nvPicPr>
        <p:blipFill>
          <a:blip r:embed="rId3" cstate="print"/>
          <a:srcRect t="63540" r="68233" b="13946"/>
          <a:stretch>
            <a:fillRect/>
          </a:stretch>
        </p:blipFill>
        <p:spPr bwMode="auto">
          <a:xfrm>
            <a:off x="1500166" y="4857760"/>
            <a:ext cx="1504565" cy="1214446"/>
          </a:xfrm>
          <a:prstGeom prst="rect">
            <a:avLst/>
          </a:prstGeom>
          <a:noFill/>
        </p:spPr>
      </p:pic>
      <p:pic>
        <p:nvPicPr>
          <p:cNvPr id="19" name="Picture 18" descr="http://www.staff.vu.edu.au/mcaonline/units/trig/imagestrig/TRIGP23.GIF"/>
          <p:cNvPicPr>
            <a:picLocks noChangeAspect="1" noChangeArrowheads="1"/>
          </p:cNvPicPr>
          <p:nvPr/>
        </p:nvPicPr>
        <p:blipFill>
          <a:blip r:embed="rId3" cstate="print"/>
          <a:srcRect r="38034" b="81238"/>
          <a:stretch>
            <a:fillRect/>
          </a:stretch>
        </p:blipFill>
        <p:spPr bwMode="auto">
          <a:xfrm>
            <a:off x="1071538" y="4000504"/>
            <a:ext cx="2900383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11" grpId="0"/>
      <p:bldP spid="12" grpId="0" animBg="1"/>
      <p:bldP spid="13" grpId="0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u="sng" dirty="0" smtClean="0"/>
              <a:t>أمثلة حياتية عن المثلث القائم</a:t>
            </a:r>
          </a:p>
          <a:p>
            <a:pPr algn="ctr" rtl="1"/>
            <a:endParaRPr lang="ar-SA" sz="2400" dirty="0" smtClean="0"/>
          </a:p>
          <a:p>
            <a:pPr algn="ctr" rtl="1"/>
            <a:r>
              <a:rPr lang="ar-SA" sz="2400" dirty="0" smtClean="0"/>
              <a:t>كان هناك لاعب كرة قدم محترف ، ولكنه قرر التدرب على اللعب قبل المباراة لوحده ، وجد حائط فقرر إرسال الكرة من أبعد مكان حتى ترتد على الحائط وتعود إليه ، عندما ضرب هذا اللاعب الكرة ارتفعت عن الأرض بزاوية مقدارها </a:t>
            </a:r>
            <a:r>
              <a:rPr lang="en-US" sz="2400" dirty="0" smtClean="0"/>
              <a:t>22</a:t>
            </a:r>
            <a:r>
              <a:rPr lang="ar-SA" sz="2400" dirty="0" smtClean="0"/>
              <a:t> ، ولكنها قطعت مسافة من الكرة إلى الحائط مقدارها </a:t>
            </a:r>
            <a:r>
              <a:rPr lang="en-US" sz="2400" dirty="0" smtClean="0"/>
              <a:t>18m</a:t>
            </a:r>
            <a:r>
              <a:rPr lang="ar-SA" sz="2400" dirty="0" smtClean="0"/>
              <a:t> ، فما هي طول المسافة التي بين اللاعب والحائط ؟؟؟</a:t>
            </a:r>
            <a:endParaRPr lang="en-US" sz="2400" dirty="0"/>
          </a:p>
        </p:txBody>
      </p:sp>
      <p:pic>
        <p:nvPicPr>
          <p:cNvPr id="6" name="Picture 6" descr="http://images.gofreedownload.net/firewall-clip-art-8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357562"/>
            <a:ext cx="2370901" cy="2500330"/>
          </a:xfrm>
          <a:prstGeom prst="rect">
            <a:avLst/>
          </a:prstGeom>
          <a:noFill/>
        </p:spPr>
      </p:pic>
      <p:pic>
        <p:nvPicPr>
          <p:cNvPr id="7" name="Picture 10" descr="http://i01.i.aliimg.com/photo/v4/505948535/Fashion_plastic_action_figures_football_play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929066"/>
            <a:ext cx="1814183" cy="1804974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rot="10800000">
            <a:off x="3071802" y="5357826"/>
            <a:ext cx="335758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000364" y="3714752"/>
            <a:ext cx="3429024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539204">
            <a:off x="4507574" y="481918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14344" name="AutoShape 8" descr="https://www.assawsana.com/portal/image/imgid2269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4346" name="Picture 10" descr="http://iaanews.com/Content/Uploads/c3a821a6-988f-4093-9d3c-07647eb3ab6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929198"/>
            <a:ext cx="500066" cy="48395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3000364" y="5500702"/>
            <a:ext cx="32861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300274">
            <a:off x="3901209" y="3901819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18 m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215340" y="4571214"/>
            <a:ext cx="17145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00562" y="540611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pic>
        <p:nvPicPr>
          <p:cNvPr id="14" name="Picture 13" descr="150px-Right_angle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00364" y="4214818"/>
            <a:ext cx="1214436" cy="1214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35677 -0.232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42976" y="857232"/>
            <a:ext cx="4857784" cy="164307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39204">
            <a:off x="3603526" y="19713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 rot="869584">
            <a:off x="2470462" y="893753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</a:t>
            </a:r>
            <a:r>
              <a:rPr lang="en-US" sz="2800" dirty="0"/>
              <a:t>8</a:t>
            </a:r>
            <a:r>
              <a:rPr lang="en-US" sz="2800" dirty="0" smtClean="0"/>
              <a:t> 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240571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431627">
            <a:off x="5780074" y="192648"/>
            <a:ext cx="3227020" cy="238940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L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4800" dirty="0" smtClean="0">
                <a:solidFill>
                  <a:srgbClr val="FFC000"/>
                </a:solidFill>
              </a:rPr>
              <a:t>t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92D050"/>
                </a:solidFill>
              </a:rPr>
              <a:t>u</a:t>
            </a:r>
            <a:r>
              <a:rPr lang="en-US" sz="4800" dirty="0" smtClean="0">
                <a:solidFill>
                  <a:srgbClr val="00B050"/>
                </a:solidFill>
              </a:rPr>
              <a:t>s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s</a:t>
            </a:r>
            <a:r>
              <a:rPr lang="en-US" sz="4800" dirty="0" smtClean="0">
                <a:solidFill>
                  <a:srgbClr val="00B0F0"/>
                </a:solidFill>
              </a:rPr>
              <a:t>o</a:t>
            </a:r>
            <a:r>
              <a:rPr lang="en-US" sz="4800" dirty="0" smtClean="0">
                <a:solidFill>
                  <a:srgbClr val="7030A0"/>
                </a:solidFill>
              </a:rPr>
              <a:t>l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endParaRPr lang="en-US" sz="4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350043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x</a:t>
            </a:r>
          </a:p>
          <a:p>
            <a:r>
              <a:rPr lang="en-US" sz="2400" dirty="0" err="1" smtClean="0"/>
              <a:t>cos</a:t>
            </a:r>
            <a:r>
              <a:rPr lang="en-US" sz="2400" dirty="0" smtClean="0"/>
              <a:t> 22 =  -----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18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643306" y="3786190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85776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sin22 x 18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3643306" y="4929198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3643306" y="6000768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5929330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6.74 m</a:t>
            </a:r>
            <a:endParaRPr lang="en-US" sz="3200" dirty="0"/>
          </a:p>
        </p:txBody>
      </p:sp>
      <p:pic>
        <p:nvPicPr>
          <p:cNvPr id="17" name="Picture 16" descr="150px-Right_angl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357298"/>
            <a:ext cx="1214436" cy="1214436"/>
          </a:xfrm>
          <a:prstGeom prst="rect">
            <a:avLst/>
          </a:prstGeom>
        </p:spPr>
      </p:pic>
      <p:pic>
        <p:nvPicPr>
          <p:cNvPr id="20" name="Picture 4" descr="http://www.staff.vu.edu.au/mcaonline/units/trig/imagestrig/TRIGP23.GIF"/>
          <p:cNvPicPr>
            <a:picLocks noChangeAspect="1" noChangeArrowheads="1"/>
          </p:cNvPicPr>
          <p:nvPr/>
        </p:nvPicPr>
        <p:blipFill>
          <a:blip r:embed="rId3" cstate="print"/>
          <a:srcRect t="18511" r="36182" b="62727"/>
          <a:stretch>
            <a:fillRect/>
          </a:stretch>
        </p:blipFill>
        <p:spPr bwMode="auto">
          <a:xfrm>
            <a:off x="285720" y="4162527"/>
            <a:ext cx="3143240" cy="1052423"/>
          </a:xfrm>
          <a:prstGeom prst="rect">
            <a:avLst/>
          </a:prstGeom>
          <a:noFill/>
        </p:spPr>
      </p:pic>
      <p:pic>
        <p:nvPicPr>
          <p:cNvPr id="21" name="Picture 4" descr="http://www.staff.vu.edu.au/mcaonline/units/trig/imagestrig/TRIGP23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188" t="63790" r="33760" b="13696"/>
          <a:stretch>
            <a:fillRect/>
          </a:stretch>
        </p:blipFill>
        <p:spPr bwMode="auto">
          <a:xfrm>
            <a:off x="1000100" y="5072074"/>
            <a:ext cx="1643074" cy="1314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11" grpId="0"/>
      <p:bldP spid="12" grpId="0" animBg="1"/>
      <p:bldP spid="13" grpId="0"/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u="sng" dirty="0" smtClean="0"/>
              <a:t>أمثلة حياتية عن المثلث القائم</a:t>
            </a:r>
          </a:p>
          <a:p>
            <a:pPr algn="ctr" rtl="1"/>
            <a:endParaRPr lang="ar-SA" sz="2400" dirty="0" smtClean="0"/>
          </a:p>
          <a:p>
            <a:pPr algn="ctr" rtl="1"/>
            <a:r>
              <a:rPr lang="ar-SA" sz="2400" dirty="0" smtClean="0"/>
              <a:t>كان هناك لاعب كرة قدم محترف ، ولكنه قرر التدرب على اللعب قبل المباراة لوحده ، وجد حائط فقرر إرسال الكرة من أبعد مكان حتى ترتد على الحائط وتعود إليه ، عندما ضرب هذا اللاعب الكرة ارتفعت عن الأرض بزاوية مقدارها </a:t>
            </a:r>
            <a:r>
              <a:rPr lang="en-US" sz="2400" dirty="0" smtClean="0"/>
              <a:t>22</a:t>
            </a:r>
            <a:r>
              <a:rPr lang="ar-SA" sz="2400" dirty="0" smtClean="0"/>
              <a:t> ، ولكنها قطعت مسافة من اللاعب إلى الحائط مقدارها </a:t>
            </a:r>
            <a:r>
              <a:rPr lang="en-US" sz="2400" dirty="0" smtClean="0"/>
              <a:t>16m</a:t>
            </a:r>
            <a:r>
              <a:rPr lang="ar-SA" sz="2400" dirty="0" smtClean="0"/>
              <a:t> ، فما هو طول الحائط ؟؟؟</a:t>
            </a:r>
            <a:endParaRPr lang="en-US" sz="2400" dirty="0"/>
          </a:p>
        </p:txBody>
      </p:sp>
      <p:pic>
        <p:nvPicPr>
          <p:cNvPr id="6" name="Picture 6" descr="http://images.gofreedownload.net/firewall-clip-art-8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357562"/>
            <a:ext cx="2370901" cy="2500330"/>
          </a:xfrm>
          <a:prstGeom prst="rect">
            <a:avLst/>
          </a:prstGeom>
          <a:noFill/>
        </p:spPr>
      </p:pic>
      <p:pic>
        <p:nvPicPr>
          <p:cNvPr id="7" name="Picture 10" descr="http://i01.i.aliimg.com/photo/v4/505948535/Fashion_plastic_action_figures_football_play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929066"/>
            <a:ext cx="1814183" cy="1804974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rot="10800000">
            <a:off x="3071802" y="5357826"/>
            <a:ext cx="335758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000364" y="3714752"/>
            <a:ext cx="3429024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539204">
            <a:off x="4507574" y="481918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14344" name="AutoShape 8" descr="https://www.assawsana.com/portal/image/imgid2269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4346" name="Picture 10" descr="http://iaanews.com/Content/Uploads/c3a821a6-988f-4093-9d3c-07647eb3ab6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929198"/>
            <a:ext cx="500066" cy="48395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3000364" y="5500702"/>
            <a:ext cx="32861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86182" y="550070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16 m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215340" y="4571214"/>
            <a:ext cx="17145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14612" y="428625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pic>
        <p:nvPicPr>
          <p:cNvPr id="24" name="Picture 23" descr="150px-Right_angle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00364" y="4214818"/>
            <a:ext cx="1214436" cy="1214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35677 -0.232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8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42976" y="857232"/>
            <a:ext cx="4857784" cy="164307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39204">
            <a:off x="3603526" y="19713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dirty="0" smtClean="0"/>
              <a:t>22</a:t>
            </a:r>
            <a:r>
              <a:rPr lang="ar-SA" sz="2800" dirty="0" smtClean="0"/>
              <a:t> 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264318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16 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4287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431627">
            <a:off x="5780074" y="192648"/>
            <a:ext cx="3227020" cy="238940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L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4800" dirty="0" smtClean="0">
                <a:solidFill>
                  <a:srgbClr val="FFC000"/>
                </a:solidFill>
              </a:rPr>
              <a:t>t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92D050"/>
                </a:solidFill>
              </a:rPr>
              <a:t>u</a:t>
            </a:r>
            <a:r>
              <a:rPr lang="en-US" sz="4800" dirty="0" smtClean="0">
                <a:solidFill>
                  <a:srgbClr val="00B050"/>
                </a:solidFill>
              </a:rPr>
              <a:t>s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s</a:t>
            </a:r>
            <a:r>
              <a:rPr lang="en-US" sz="4800" dirty="0" smtClean="0">
                <a:solidFill>
                  <a:srgbClr val="00B0F0"/>
                </a:solidFill>
              </a:rPr>
              <a:t>o</a:t>
            </a:r>
            <a:r>
              <a:rPr lang="en-US" sz="4800" dirty="0" smtClean="0">
                <a:solidFill>
                  <a:srgbClr val="7030A0"/>
                </a:solidFill>
              </a:rPr>
              <a:t>l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endParaRPr lang="en-US" sz="4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364" name="Picture 4" descr="http://www.staff.vu.edu.au/mcaonline/units/trig/imagestrig/TRIGP23.GIF"/>
          <p:cNvPicPr>
            <a:picLocks noChangeAspect="1" noChangeArrowheads="1"/>
          </p:cNvPicPr>
          <p:nvPr/>
        </p:nvPicPr>
        <p:blipFill>
          <a:blip r:embed="rId2" cstate="print"/>
          <a:srcRect t="35647" b="43715"/>
          <a:stretch>
            <a:fillRect/>
          </a:stretch>
        </p:blipFill>
        <p:spPr bwMode="auto">
          <a:xfrm>
            <a:off x="428596" y="4143380"/>
            <a:ext cx="4255089" cy="1000132"/>
          </a:xfrm>
          <a:prstGeom prst="rect">
            <a:avLst/>
          </a:prstGeom>
          <a:noFill/>
        </p:spPr>
      </p:pic>
      <p:pic>
        <p:nvPicPr>
          <p:cNvPr id="10" name="Picture 4" descr="http://www.staff.vu.edu.au/mcaonline/units/trig/imagestrig/TRIGP23.GIF"/>
          <p:cNvPicPr>
            <a:picLocks noChangeAspect="1" noChangeArrowheads="1"/>
          </p:cNvPicPr>
          <p:nvPr/>
        </p:nvPicPr>
        <p:blipFill>
          <a:blip r:embed="rId2" cstate="print"/>
          <a:srcRect l="68376" t="63790" b="15572"/>
          <a:stretch>
            <a:fillRect/>
          </a:stretch>
        </p:blipFill>
        <p:spPr bwMode="auto">
          <a:xfrm>
            <a:off x="928662" y="5214950"/>
            <a:ext cx="1357322" cy="100883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786314" y="350043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x</a:t>
            </a:r>
          </a:p>
          <a:p>
            <a:r>
              <a:rPr lang="en-US" sz="2400" dirty="0" smtClean="0"/>
              <a:t>Tan 22 =  -----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16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643306" y="3786190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85776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Tan22 x 16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3643306" y="4929198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3643306" y="6000768"/>
            <a:ext cx="785818" cy="5000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5929330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6.46 m</a:t>
            </a:r>
            <a:endParaRPr lang="en-US" sz="3200" dirty="0"/>
          </a:p>
        </p:txBody>
      </p:sp>
      <p:sp>
        <p:nvSpPr>
          <p:cNvPr id="15366" name="AutoShape 6" descr="https://upload.wikimedia.org/wikipedia/commons/thumb/6/6c/Right_angle.svg/150px-Right_angl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 descr="150px-Right_angl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357298"/>
            <a:ext cx="1214436" cy="1214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11" grpId="0"/>
      <p:bldP spid="12" grpId="0" animBg="1"/>
      <p:bldP spid="13" grpId="0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57158" y="500042"/>
            <a:ext cx="6286544" cy="4714908"/>
          </a:xfrm>
          <a:prstGeom prst="cloudCallout">
            <a:avLst>
              <a:gd name="adj1" fmla="val 40654"/>
              <a:gd name="adj2" fmla="val 49865"/>
            </a:avLst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rgbClr val="FF0000"/>
                </a:solidFill>
              </a:rPr>
              <a:t>عمل الطالبة : </a:t>
            </a:r>
            <a:r>
              <a:rPr lang="ar-SA" sz="3600" dirty="0" smtClean="0">
                <a:solidFill>
                  <a:srgbClr val="0070C0"/>
                </a:solidFill>
              </a:rPr>
              <a:t>آية فايز بدوان</a:t>
            </a:r>
          </a:p>
          <a:p>
            <a:pPr algn="ctr"/>
            <a:r>
              <a:rPr lang="ar-SA" sz="3600" dirty="0" smtClean="0">
                <a:solidFill>
                  <a:srgbClr val="0070C0"/>
                </a:solidFill>
              </a:rPr>
              <a:t>الصف : </a:t>
            </a:r>
            <a:r>
              <a:rPr lang="ar-SA" sz="3600" dirty="0" smtClean="0">
                <a:solidFill>
                  <a:srgbClr val="FF0000"/>
                </a:solidFill>
              </a:rPr>
              <a:t>العاشر / 1</a:t>
            </a:r>
          </a:p>
          <a:p>
            <a:pPr algn="ctr"/>
            <a:r>
              <a:rPr lang="ar-SA" sz="3600" dirty="0" smtClean="0">
                <a:solidFill>
                  <a:srgbClr val="FF0000"/>
                </a:solidFill>
              </a:rPr>
              <a:t>بإشراف المعلمة : </a:t>
            </a:r>
            <a:r>
              <a:rPr lang="ar-SA" sz="3600" dirty="0" smtClean="0">
                <a:solidFill>
                  <a:srgbClr val="0070C0"/>
                </a:solidFill>
              </a:rPr>
              <a:t>عزيزة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21506" name="Picture 2" descr="http://i24.servimg.com/u/f24/16/14/02/52/ousoou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143380"/>
            <a:ext cx="249732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399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Khalil FK</dc:creator>
  <cp:lastModifiedBy>ZICO</cp:lastModifiedBy>
  <cp:revision>38</cp:revision>
  <dcterms:created xsi:type="dcterms:W3CDTF">2015-11-09T16:46:42Z</dcterms:created>
  <dcterms:modified xsi:type="dcterms:W3CDTF">2015-11-15T17:50:05Z</dcterms:modified>
</cp:coreProperties>
</file>