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57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303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12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6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98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6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72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499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86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47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31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72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518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E55C-5BA5-4D04-ADC0-6EE04680474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32D72-CE74-448B-A401-6A4B76433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92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4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4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3644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821277" y="2109379"/>
            <a:ext cx="68203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Right triangle in the real life </a:t>
            </a:r>
            <a:endParaRPr lang="ar-SA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168765" y="2967335"/>
            <a:ext cx="58544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303B4"/>
                </a:solidFill>
              </a:rPr>
              <a:t>المثلث القائم في الحياة اليومية </a:t>
            </a:r>
            <a:endParaRPr lang="ar-SA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303B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5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025"/>
          <a:stretch/>
        </p:blipFill>
        <p:spPr>
          <a:xfrm>
            <a:off x="0" y="0"/>
            <a:ext cx="3940935" cy="68580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7714" y="3884389"/>
            <a:ext cx="2988837" cy="2973611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0467" y="167425"/>
            <a:ext cx="2844286" cy="184785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9582" y="4063988"/>
            <a:ext cx="2964353" cy="2794012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43935" y="4063987"/>
            <a:ext cx="3395665" cy="2839483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0308" y="135388"/>
            <a:ext cx="3623592" cy="2107749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0873" y="167425"/>
            <a:ext cx="3768727" cy="2290025"/>
          </a:xfrm>
          <a:prstGeom prst="rect">
            <a:avLst/>
          </a:prstGeom>
        </p:spPr>
      </p:pic>
      <p:sp>
        <p:nvSpPr>
          <p:cNvPr id="11" name="سحابة 10"/>
          <p:cNvSpPr/>
          <p:nvPr/>
        </p:nvSpPr>
        <p:spPr>
          <a:xfrm>
            <a:off x="2835564" y="2182700"/>
            <a:ext cx="8345509" cy="2032649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68297" y="2257893"/>
            <a:ext cx="6138192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08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1645765" y="4175190"/>
            <a:ext cx="890046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يريدون الطلاب اليوم بعمل قياسات لعدة ناطحات سحاب في العالم .</a:t>
            </a:r>
            <a:endParaRPr lang="ar-SA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645765" y="5191246"/>
            <a:ext cx="983618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 student today going to measure some of Skyscrapers in the world .</a:t>
            </a:r>
            <a:endParaRPr lang="ar-SA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وسيلة شرح على شكل سحابة 6"/>
          <p:cNvSpPr/>
          <p:nvPr/>
        </p:nvSpPr>
        <p:spPr>
          <a:xfrm>
            <a:off x="10792179" y="2077156"/>
            <a:ext cx="1140178" cy="1140177"/>
          </a:xfrm>
          <a:prstGeom prst="cloudCallout">
            <a:avLst>
              <a:gd name="adj1" fmla="val -75118"/>
              <a:gd name="adj2" fmla="val -10169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وسيلة شرح على شكل سحابة 7"/>
          <p:cNvSpPr/>
          <p:nvPr/>
        </p:nvSpPr>
        <p:spPr>
          <a:xfrm>
            <a:off x="6519336" y="2577813"/>
            <a:ext cx="1140178" cy="1140177"/>
          </a:xfrm>
          <a:prstGeom prst="cloudCallout">
            <a:avLst>
              <a:gd name="adj1" fmla="val -10762"/>
              <a:gd name="adj2" fmla="val -16506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وسيلة شرح على شكل سحابة 8"/>
          <p:cNvSpPr/>
          <p:nvPr/>
        </p:nvSpPr>
        <p:spPr>
          <a:xfrm flipV="1">
            <a:off x="110083" y="2115427"/>
            <a:ext cx="1155090" cy="960392"/>
          </a:xfrm>
          <a:prstGeom prst="cloudCallout">
            <a:avLst>
              <a:gd name="adj1" fmla="val 72407"/>
              <a:gd name="adj2" fmla="val 8345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وسيلة شرح على شكل سحابة 9"/>
          <p:cNvSpPr/>
          <p:nvPr/>
        </p:nvSpPr>
        <p:spPr>
          <a:xfrm>
            <a:off x="3127029" y="2647244"/>
            <a:ext cx="1140178" cy="1140177"/>
          </a:xfrm>
          <a:prstGeom prst="cloudCallout">
            <a:avLst>
              <a:gd name="adj1" fmla="val 66466"/>
              <a:gd name="adj2" fmla="val -173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ستطيل 10"/>
          <p:cNvSpPr/>
          <p:nvPr/>
        </p:nvSpPr>
        <p:spPr>
          <a:xfrm>
            <a:off x="6661263" y="2687135"/>
            <a:ext cx="8563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Dima</a:t>
            </a:r>
          </a:p>
          <a:p>
            <a:pPr algn="ctr"/>
            <a:r>
              <a:rPr lang="ar-AE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ديمة</a:t>
            </a:r>
            <a:endParaRPr lang="ar-SA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25923" y="2180124"/>
            <a:ext cx="7793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Sally</a:t>
            </a:r>
          </a:p>
          <a:p>
            <a:pPr algn="ctr"/>
            <a:r>
              <a:rPr lang="ar-AE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سالي</a:t>
            </a:r>
            <a:endParaRPr lang="ar-SA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0856360" y="2241680"/>
            <a:ext cx="10118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Ahmed </a:t>
            </a:r>
          </a:p>
          <a:p>
            <a:pPr algn="ctr"/>
            <a:r>
              <a:rPr lang="ar-AE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أحمد</a:t>
            </a:r>
            <a:endParaRPr lang="ar-SA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184859" y="2873444"/>
            <a:ext cx="10823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Mariam </a:t>
            </a:r>
          </a:p>
          <a:p>
            <a:pPr algn="ctr"/>
            <a:r>
              <a:rPr lang="ar-AE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مريم</a:t>
            </a:r>
            <a:endParaRPr lang="ar-SA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5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66" r="2870"/>
          <a:stretch/>
        </p:blipFill>
        <p:spPr>
          <a:xfrm>
            <a:off x="17319" y="0"/>
            <a:ext cx="12192000" cy="68580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57618" y="1804255"/>
            <a:ext cx="2338702" cy="4341480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وسيلة شرح مستطيلة 5"/>
          <p:cNvSpPr/>
          <p:nvPr/>
        </p:nvSpPr>
        <p:spPr>
          <a:xfrm>
            <a:off x="553155" y="169334"/>
            <a:ext cx="11085689" cy="588282"/>
          </a:xfrm>
          <a:prstGeom prst="wedgeRectCallout">
            <a:avLst>
              <a:gd name="adj1" fmla="val 39216"/>
              <a:gd name="adj2" fmla="val 2072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7266294" y="226956"/>
            <a:ext cx="44101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يريد أحمد معرفة ارتفاع برج خليفة .</a:t>
            </a:r>
            <a:endParaRPr lang="ar-SA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01074" y="240273"/>
            <a:ext cx="65373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Ahmed want's to know the height of </a:t>
            </a:r>
            <a:r>
              <a:rPr lang="en-US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</a:t>
            </a:r>
            <a:r>
              <a:rPr lang="en-US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urj</a:t>
            </a:r>
            <a:r>
              <a:rPr 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Khalifa</a:t>
            </a:r>
            <a:r>
              <a:rPr 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.</a:t>
            </a:r>
            <a:endParaRPr lang="ar-SA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087" y="1804254"/>
            <a:ext cx="2038652" cy="3878916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7413" y="2007661"/>
            <a:ext cx="1019326" cy="3050475"/>
          </a:xfrm>
          <a:prstGeom prst="rect">
            <a:avLst/>
          </a:prstGeom>
        </p:spPr>
      </p:pic>
      <p:sp>
        <p:nvSpPr>
          <p:cNvPr id="12" name="قوس 11"/>
          <p:cNvSpPr/>
          <p:nvPr/>
        </p:nvSpPr>
        <p:spPr>
          <a:xfrm rot="19170851">
            <a:off x="2660007" y="4718062"/>
            <a:ext cx="468758" cy="444525"/>
          </a:xfrm>
          <a:prstGeom prst="arc">
            <a:avLst>
              <a:gd name="adj1" fmla="val 11858798"/>
              <a:gd name="adj2" fmla="val 20522129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مستطيل 12"/>
          <p:cNvSpPr/>
          <p:nvPr/>
        </p:nvSpPr>
        <p:spPr>
          <a:xfrm>
            <a:off x="2351246" y="4508140"/>
            <a:ext cx="4411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endParaRPr lang="ar-SA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294728" y="4907711"/>
            <a:ext cx="27709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711532" y="3532898"/>
            <a:ext cx="4058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627076" y="3320951"/>
            <a:ext cx="4010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863587" y="3403290"/>
            <a:ext cx="13484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1081 m</a:t>
            </a:r>
            <a:endParaRPr lang="ar-SA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306820" y="3594453"/>
            <a:ext cx="5613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وسيلة شرح مستطيلة 18"/>
          <p:cNvSpPr/>
          <p:nvPr/>
        </p:nvSpPr>
        <p:spPr>
          <a:xfrm>
            <a:off x="151648" y="6179837"/>
            <a:ext cx="11085689" cy="588282"/>
          </a:xfrm>
          <a:prstGeom prst="wedgeRectCallout">
            <a:avLst>
              <a:gd name="adj1" fmla="val 43090"/>
              <a:gd name="adj2" fmla="val -1672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مستطيل 20"/>
          <p:cNvSpPr/>
          <p:nvPr/>
        </p:nvSpPr>
        <p:spPr>
          <a:xfrm>
            <a:off x="1328621" y="6222932"/>
            <a:ext cx="76129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سوف يقوم أحمد بختيار 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sin</a:t>
            </a:r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50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لقياس ارتفاع برج خليفة بدقة . </a:t>
            </a:r>
            <a:endParaRPr lang="ar-SA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2" name="صورة 2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799" y="1198605"/>
            <a:ext cx="1756496" cy="672598"/>
          </a:xfrm>
          <a:prstGeom prst="rect">
            <a:avLst/>
          </a:prstGeom>
        </p:spPr>
      </p:pic>
      <p:sp>
        <p:nvSpPr>
          <p:cNvPr id="24" name="مثلث متساوي الساقين 23"/>
          <p:cNvSpPr/>
          <p:nvPr/>
        </p:nvSpPr>
        <p:spPr>
          <a:xfrm>
            <a:off x="5127068" y="1914299"/>
            <a:ext cx="1124450" cy="1102522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رابط مستقيم 25"/>
          <p:cNvCxnSpPr>
            <a:stCxn id="24" idx="5"/>
            <a:endCxn id="24" idx="1"/>
          </p:cNvCxnSpPr>
          <p:nvPr/>
        </p:nvCxnSpPr>
        <p:spPr>
          <a:xfrm flipH="1">
            <a:off x="5408181" y="2465560"/>
            <a:ext cx="5622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صورة 26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473" r="79657"/>
          <a:stretch/>
        </p:blipFill>
        <p:spPr>
          <a:xfrm>
            <a:off x="5229516" y="2630189"/>
            <a:ext cx="357330" cy="548348"/>
          </a:xfrm>
          <a:prstGeom prst="rect">
            <a:avLst/>
          </a:prstGeom>
        </p:spPr>
      </p:pic>
      <p:cxnSp>
        <p:nvCxnSpPr>
          <p:cNvPr id="28" name="رابط مستقيم 27"/>
          <p:cNvCxnSpPr>
            <a:endCxn id="24" idx="3"/>
          </p:cNvCxnSpPr>
          <p:nvPr/>
        </p:nvCxnSpPr>
        <p:spPr>
          <a:xfrm>
            <a:off x="5659160" y="2465560"/>
            <a:ext cx="30133" cy="5512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مستطيل 30"/>
          <p:cNvSpPr/>
          <p:nvPr/>
        </p:nvSpPr>
        <p:spPr>
          <a:xfrm>
            <a:off x="5486352" y="1965878"/>
            <a:ext cx="4058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5689116" y="2443029"/>
            <a:ext cx="4010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مثلث متساوي الساقين 33"/>
          <p:cNvSpPr/>
          <p:nvPr/>
        </p:nvSpPr>
        <p:spPr>
          <a:xfrm>
            <a:off x="5451047" y="1977426"/>
            <a:ext cx="459600" cy="4771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مستطيل 34"/>
          <p:cNvSpPr/>
          <p:nvPr/>
        </p:nvSpPr>
        <p:spPr>
          <a:xfrm>
            <a:off x="4412350" y="3372512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4900472" y="3383424"/>
            <a:ext cx="2448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Sin( 50 ) x 1081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4412350" y="3994910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4982429" y="3992463"/>
            <a:ext cx="11063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828 m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808048" y="3594453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51911" y="3594453"/>
            <a:ext cx="11063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828 m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1" name="صورة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37" y="760480"/>
            <a:ext cx="1078740" cy="107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093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19" grpId="0" animBg="1"/>
      <p:bldP spid="24" grpId="0" animBg="1"/>
      <p:bldP spid="31" grpId="0"/>
      <p:bldP spid="32" grpId="0"/>
      <p:bldP spid="34" grpId="0" animBg="1"/>
      <p:bldP spid="36" grpId="0"/>
      <p:bldP spid="38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4145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214" t="2945" r="15796"/>
          <a:stretch/>
        </p:blipFill>
        <p:spPr>
          <a:xfrm>
            <a:off x="10390909" y="1385888"/>
            <a:ext cx="1801091" cy="4433021"/>
          </a:xfrm>
          <a:prstGeom prst="rect">
            <a:avLst/>
          </a:prstGeom>
        </p:spPr>
      </p:pic>
      <p:sp>
        <p:nvSpPr>
          <p:cNvPr id="6" name="وسيلة شرح مستطيلة 5"/>
          <p:cNvSpPr/>
          <p:nvPr/>
        </p:nvSpPr>
        <p:spPr>
          <a:xfrm>
            <a:off x="173181" y="209154"/>
            <a:ext cx="11845637" cy="662781"/>
          </a:xfrm>
          <a:prstGeom prst="wedgeRectCallout">
            <a:avLst>
              <a:gd name="adj1" fmla="val 39624"/>
              <a:gd name="adj2" fmla="val 14402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343867" y="209154"/>
            <a:ext cx="56749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تريد مريم معرفة ارتفاع برج </a:t>
            </a:r>
            <a:r>
              <a:rPr lang="ar-AE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بتروناس</a:t>
            </a:r>
            <a:r>
              <a:rPr lang="ar-AE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.  </a:t>
            </a:r>
            <a:endParaRPr lang="ar-SA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4534" y="2157412"/>
            <a:ext cx="2038350" cy="3661497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368" y="2407148"/>
            <a:ext cx="688998" cy="3162023"/>
          </a:xfrm>
          <a:prstGeom prst="rect">
            <a:avLst/>
          </a:prstGeom>
        </p:spPr>
      </p:pic>
      <p:sp>
        <p:nvSpPr>
          <p:cNvPr id="10" name="قوس 9"/>
          <p:cNvSpPr/>
          <p:nvPr/>
        </p:nvSpPr>
        <p:spPr>
          <a:xfrm rot="8809174">
            <a:off x="2392790" y="3226080"/>
            <a:ext cx="440118" cy="444525"/>
          </a:xfrm>
          <a:prstGeom prst="arc">
            <a:avLst>
              <a:gd name="adj1" fmla="val 11858798"/>
              <a:gd name="adj2" fmla="val 1764267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ستطيل 10"/>
          <p:cNvSpPr/>
          <p:nvPr/>
        </p:nvSpPr>
        <p:spPr>
          <a:xfrm>
            <a:off x="2576197" y="3724922"/>
            <a:ext cx="38343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endParaRPr lang="ar-SA" sz="1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988385" y="3617201"/>
            <a:ext cx="4010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785444" y="5412029"/>
            <a:ext cx="4058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335758" y="3975029"/>
            <a:ext cx="27709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176381" y="3652212"/>
            <a:ext cx="146579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704m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696798" y="4037610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= 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694" t="61279" r="14444" b="21609"/>
          <a:stretch/>
        </p:blipFill>
        <p:spPr>
          <a:xfrm>
            <a:off x="4749109" y="1713885"/>
            <a:ext cx="2123914" cy="766002"/>
          </a:xfrm>
          <a:prstGeom prst="rect">
            <a:avLst/>
          </a:prstGeom>
        </p:spPr>
      </p:pic>
      <p:sp>
        <p:nvSpPr>
          <p:cNvPr id="19" name="مثلث متساوي الساقين 18"/>
          <p:cNvSpPr/>
          <p:nvPr/>
        </p:nvSpPr>
        <p:spPr>
          <a:xfrm>
            <a:off x="5248842" y="2755518"/>
            <a:ext cx="1124450" cy="1102522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رابط مستقيم 19"/>
          <p:cNvCxnSpPr/>
          <p:nvPr/>
        </p:nvCxnSpPr>
        <p:spPr>
          <a:xfrm>
            <a:off x="5784872" y="3306778"/>
            <a:ext cx="30133" cy="5512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>
            <a:stCxn id="19" idx="5"/>
            <a:endCxn id="19" idx="1"/>
          </p:cNvCxnSpPr>
          <p:nvPr/>
        </p:nvCxnSpPr>
        <p:spPr>
          <a:xfrm flipH="1">
            <a:off x="5529955" y="3306779"/>
            <a:ext cx="5622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مستطيل 25"/>
          <p:cNvSpPr/>
          <p:nvPr/>
        </p:nvSpPr>
        <p:spPr>
          <a:xfrm>
            <a:off x="5617744" y="2755517"/>
            <a:ext cx="3866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5846146" y="3340292"/>
            <a:ext cx="4042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8" name="صورة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456" t="67869" r="36327" b="26869"/>
          <a:stretch/>
        </p:blipFill>
        <p:spPr>
          <a:xfrm>
            <a:off x="5404267" y="3534448"/>
            <a:ext cx="401782" cy="235527"/>
          </a:xfrm>
          <a:prstGeom prst="rect">
            <a:avLst/>
          </a:prstGeom>
        </p:spPr>
      </p:pic>
      <p:sp>
        <p:nvSpPr>
          <p:cNvPr id="29" name="مثلث متساوي الساقين 28"/>
          <p:cNvSpPr/>
          <p:nvPr/>
        </p:nvSpPr>
        <p:spPr>
          <a:xfrm>
            <a:off x="5581266" y="2808858"/>
            <a:ext cx="459600" cy="4771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مستطيل 29"/>
          <p:cNvSpPr/>
          <p:nvPr/>
        </p:nvSpPr>
        <p:spPr>
          <a:xfrm>
            <a:off x="4388806" y="4189468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914714" y="4175432"/>
            <a:ext cx="27142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Cos ( 50 ) x704 m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340526" y="4888809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5061358" y="4888809"/>
            <a:ext cx="11063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452 m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وسيلة شرح مستطيلة 33"/>
          <p:cNvSpPr/>
          <p:nvPr/>
        </p:nvSpPr>
        <p:spPr>
          <a:xfrm>
            <a:off x="151648" y="6179837"/>
            <a:ext cx="11085689" cy="588282"/>
          </a:xfrm>
          <a:prstGeom prst="wedgeRectCallout">
            <a:avLst>
              <a:gd name="adj1" fmla="val 43090"/>
              <a:gd name="adj2" fmla="val -1672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مستطيل 35"/>
          <p:cNvSpPr/>
          <p:nvPr/>
        </p:nvSpPr>
        <p:spPr>
          <a:xfrm>
            <a:off x="1128322" y="6222932"/>
            <a:ext cx="80136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سوف تقوم مريم بختيار  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cos 50</a:t>
            </a:r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لقياس ارتفاع برج </a:t>
            </a:r>
            <a:r>
              <a:rPr lang="ar-AE" sz="2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بتروناس</a:t>
            </a:r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بدقة .</a:t>
            </a:r>
            <a:endParaRPr lang="ar-SA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01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4" grpId="0"/>
      <p:bldP spid="15" grpId="0"/>
      <p:bldP spid="19" grpId="0" animBg="1"/>
      <p:bldP spid="26" grpId="0"/>
      <p:bldP spid="27" grpId="0"/>
      <p:bldP spid="29" grpId="0" animBg="1"/>
      <p:bldP spid="31" grpId="0"/>
      <p:bldP spid="33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651463" y="1556408"/>
            <a:ext cx="2827118" cy="4640239"/>
          </a:xfrm>
          <a:prstGeom prst="rect">
            <a:avLst/>
          </a:prstGeom>
        </p:spPr>
      </p:pic>
      <p:sp>
        <p:nvSpPr>
          <p:cNvPr id="5" name="وسيلة شرح مستطيلة 4"/>
          <p:cNvSpPr/>
          <p:nvPr/>
        </p:nvSpPr>
        <p:spPr>
          <a:xfrm>
            <a:off x="173181" y="209154"/>
            <a:ext cx="11845637" cy="662781"/>
          </a:xfrm>
          <a:prstGeom prst="wedgeRectCallout">
            <a:avLst>
              <a:gd name="adj1" fmla="val 39624"/>
              <a:gd name="adj2" fmla="val 14402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وسيلة شرح مستطيلة 5"/>
          <p:cNvSpPr/>
          <p:nvPr/>
        </p:nvSpPr>
        <p:spPr>
          <a:xfrm>
            <a:off x="151648" y="6179837"/>
            <a:ext cx="11085689" cy="588282"/>
          </a:xfrm>
          <a:prstGeom prst="wedgeRectCallout">
            <a:avLst>
              <a:gd name="adj1" fmla="val 43090"/>
              <a:gd name="adj2" fmla="val -1672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576302" y="209154"/>
            <a:ext cx="52100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تريد ديمة معرفة ارتفاع برج تايبيه .  </a:t>
            </a:r>
            <a:endParaRPr lang="ar-SA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336010" y="6222932"/>
            <a:ext cx="75982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سوف تقوم ديمة بختيار 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tan 50</a:t>
            </a:r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لقياس ارتفاع برج تايبيه بدقة .</a:t>
            </a:r>
            <a:endParaRPr lang="ar-SA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2398" y="2129051"/>
            <a:ext cx="1847850" cy="3440119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6323" y="2283957"/>
            <a:ext cx="688998" cy="3065966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3656104" y="3405895"/>
            <a:ext cx="4010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509792" y="3587500"/>
            <a:ext cx="3818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 flipH="1">
            <a:off x="2610429" y="5268037"/>
            <a:ext cx="1661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ar-AE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420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قوس 12"/>
          <p:cNvSpPr/>
          <p:nvPr/>
        </p:nvSpPr>
        <p:spPr>
          <a:xfrm rot="19491566">
            <a:off x="3596432" y="4955893"/>
            <a:ext cx="440118" cy="444525"/>
          </a:xfrm>
          <a:prstGeom prst="arc">
            <a:avLst>
              <a:gd name="adj1" fmla="val 11858798"/>
              <a:gd name="adj2" fmla="val 1764267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ستطيل 13"/>
          <p:cNvSpPr/>
          <p:nvPr/>
        </p:nvSpPr>
        <p:spPr>
          <a:xfrm>
            <a:off x="3301015" y="4787141"/>
            <a:ext cx="38343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endParaRPr lang="ar-SA" sz="1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509792" y="3166237"/>
            <a:ext cx="4058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769" t="78159" r="14268" b="1920"/>
          <a:stretch/>
        </p:blipFill>
        <p:spPr>
          <a:xfrm>
            <a:off x="4746142" y="1844206"/>
            <a:ext cx="2164925" cy="879502"/>
          </a:xfrm>
          <a:prstGeom prst="rect">
            <a:avLst/>
          </a:prstGeom>
        </p:spPr>
      </p:pic>
      <p:sp>
        <p:nvSpPr>
          <p:cNvPr id="17" name="مثلث متساوي الساقين 16"/>
          <p:cNvSpPr/>
          <p:nvPr/>
        </p:nvSpPr>
        <p:spPr>
          <a:xfrm>
            <a:off x="5248842" y="2755518"/>
            <a:ext cx="1124450" cy="1102522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رابط مستقيم 17"/>
          <p:cNvCxnSpPr/>
          <p:nvPr/>
        </p:nvCxnSpPr>
        <p:spPr>
          <a:xfrm flipH="1">
            <a:off x="5815005" y="3274967"/>
            <a:ext cx="13598" cy="583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>
            <a:stCxn id="17" idx="1"/>
          </p:cNvCxnSpPr>
          <p:nvPr/>
        </p:nvCxnSpPr>
        <p:spPr>
          <a:xfrm flipV="1">
            <a:off x="5529955" y="3284852"/>
            <a:ext cx="545975" cy="2192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4" name="صورة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495" t="84250" r="31301" b="5240"/>
          <a:stretch/>
        </p:blipFill>
        <p:spPr>
          <a:xfrm>
            <a:off x="5170006" y="3405895"/>
            <a:ext cx="605849" cy="361383"/>
          </a:xfrm>
          <a:prstGeom prst="rect">
            <a:avLst/>
          </a:prstGeom>
        </p:spPr>
      </p:pic>
      <p:sp>
        <p:nvSpPr>
          <p:cNvPr id="25" name="مستطيل 24"/>
          <p:cNvSpPr/>
          <p:nvPr/>
        </p:nvSpPr>
        <p:spPr>
          <a:xfrm>
            <a:off x="5608126" y="2788319"/>
            <a:ext cx="4058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مستطيل 25"/>
          <p:cNvSpPr/>
          <p:nvPr/>
        </p:nvSpPr>
        <p:spPr>
          <a:xfrm flipH="1">
            <a:off x="5786796" y="3273264"/>
            <a:ext cx="5246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مثلث متساوي الساقين 26"/>
          <p:cNvSpPr/>
          <p:nvPr/>
        </p:nvSpPr>
        <p:spPr>
          <a:xfrm>
            <a:off x="5581266" y="2793919"/>
            <a:ext cx="459600" cy="4771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مستطيل 27"/>
          <p:cNvSpPr/>
          <p:nvPr/>
        </p:nvSpPr>
        <p:spPr>
          <a:xfrm>
            <a:off x="4931708" y="4175432"/>
            <a:ext cx="2680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</a:t>
            </a:r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( 50 ) x420 m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4388806" y="4189468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477485" y="4866842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5102235" y="4888809"/>
            <a:ext cx="10246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500m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22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2" grpId="0"/>
      <p:bldP spid="13" grpId="0" animBg="1"/>
      <p:bldP spid="14" grpId="0"/>
      <p:bldP spid="15" grpId="0"/>
      <p:bldP spid="17" grpId="0" animBg="1"/>
      <p:bldP spid="25" grpId="0"/>
      <p:bldP spid="26" grpId="0"/>
      <p:bldP spid="27" grpId="0" animBg="1"/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3657"/>
            <a:ext cx="12192000" cy="6933063"/>
          </a:xfrm>
        </p:spPr>
      </p:pic>
      <p:sp>
        <p:nvSpPr>
          <p:cNvPr id="5" name="وسيلة شرح مستطيلة 4"/>
          <p:cNvSpPr/>
          <p:nvPr/>
        </p:nvSpPr>
        <p:spPr>
          <a:xfrm>
            <a:off x="173181" y="209154"/>
            <a:ext cx="11845637" cy="662781"/>
          </a:xfrm>
          <a:prstGeom prst="wedgeRectCallout">
            <a:avLst>
              <a:gd name="adj1" fmla="val 39624"/>
              <a:gd name="adj2" fmla="val 14402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6588325" y="209154"/>
            <a:ext cx="51860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تريد سالي معرفة ارتفاع برج سيرز.  </a:t>
            </a:r>
            <a:endParaRPr lang="ar-SA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وسيلة شرح مستطيلة 6"/>
          <p:cNvSpPr/>
          <p:nvPr/>
        </p:nvSpPr>
        <p:spPr>
          <a:xfrm>
            <a:off x="151648" y="6179837"/>
            <a:ext cx="11085689" cy="588282"/>
          </a:xfrm>
          <a:prstGeom prst="wedgeRectCallout">
            <a:avLst>
              <a:gd name="adj1" fmla="val 43090"/>
              <a:gd name="adj2" fmla="val -1672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793244" y="6222932"/>
            <a:ext cx="86837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سوف </a:t>
            </a:r>
            <a:r>
              <a:rPr lang="ar-AE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تقوم سالي بختيار </a:t>
            </a:r>
            <a:r>
              <a:rPr lang="ar-AE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قانون فيثاغورس لإيجاد ارتفاع برج تايبيه بدقة .</a:t>
            </a:r>
            <a:endParaRPr lang="ar-SA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302"/>
          <a:stretch/>
        </p:blipFill>
        <p:spPr>
          <a:xfrm>
            <a:off x="9181342" y="1241946"/>
            <a:ext cx="3087580" cy="4599296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0257" y="1642282"/>
            <a:ext cx="1753832" cy="3767208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7173" y="1889890"/>
            <a:ext cx="659985" cy="3268963"/>
          </a:xfrm>
          <a:prstGeom prst="rect">
            <a:avLst/>
          </a:prstGeom>
        </p:spPr>
      </p:pic>
      <p:sp>
        <p:nvSpPr>
          <p:cNvPr id="13" name="مستطيل 12"/>
          <p:cNvSpPr/>
          <p:nvPr/>
        </p:nvSpPr>
        <p:spPr>
          <a:xfrm>
            <a:off x="4029636" y="2990846"/>
            <a:ext cx="10262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h=20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798690" y="3058100"/>
            <a:ext cx="3738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272510" y="5065667"/>
            <a:ext cx="11015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a= 12</a:t>
            </a:r>
            <a:endParaRPr lang="ar-SA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361" b="76243"/>
          <a:stretch/>
        </p:blipFill>
        <p:spPr>
          <a:xfrm>
            <a:off x="5219689" y="1733783"/>
            <a:ext cx="2282421" cy="805219"/>
          </a:xfrm>
          <a:prstGeom prst="rect">
            <a:avLst/>
          </a:prstGeom>
        </p:spPr>
      </p:pic>
      <p:sp>
        <p:nvSpPr>
          <p:cNvPr id="18" name="مستطيل 17"/>
          <p:cNvSpPr/>
          <p:nvPr/>
        </p:nvSpPr>
        <p:spPr>
          <a:xfrm>
            <a:off x="4885283" y="2631091"/>
            <a:ext cx="342130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 = 12</a:t>
            </a:r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    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4922033" y="3504355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4" name="صورة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571" t="14738" r="33246" b="80028"/>
          <a:stretch/>
        </p:blipFill>
        <p:spPr>
          <a:xfrm>
            <a:off x="6010963" y="2827218"/>
            <a:ext cx="204716" cy="177420"/>
          </a:xfrm>
          <a:prstGeom prst="rect">
            <a:avLst/>
          </a:prstGeom>
        </p:spPr>
      </p:pic>
      <p:sp>
        <p:nvSpPr>
          <p:cNvPr id="26" name="مستطيل 25"/>
          <p:cNvSpPr/>
          <p:nvPr/>
        </p:nvSpPr>
        <p:spPr>
          <a:xfrm>
            <a:off x="6589342" y="2483932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ar-SA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7369338" y="2499769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ar-SA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4964871" y="3469202"/>
            <a:ext cx="342130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 = 20 - 12  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5949716" y="3356625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ar-SA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650461" y="3347915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ar-SA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7303016" y="3375566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ar-SA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922033" y="4184200"/>
            <a:ext cx="342130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 = 400 -144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4945355" y="4146108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5798812" y="4078143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ar-SA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4922033" y="4719133"/>
            <a:ext cx="8171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4900686" y="4774694"/>
            <a:ext cx="342130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 =    256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6046390" y="4666898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ar-SA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4890901" y="5309627"/>
            <a:ext cx="342130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 =    256 = 16</a:t>
            </a:r>
            <a:endParaRPr lang="ar-SA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0" name="صورة 39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9576" y="5309627"/>
            <a:ext cx="456359" cy="52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825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/>
      <p:bldP spid="15" grpId="0"/>
      <p:bldP spid="26" grpId="0"/>
      <p:bldP spid="27" grpId="0"/>
      <p:bldP spid="29" grpId="0"/>
      <p:bldP spid="30" grpId="0"/>
      <p:bldP spid="31" grpId="0"/>
      <p:bldP spid="35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زاوية مطوية 4"/>
          <p:cNvSpPr/>
          <p:nvPr/>
        </p:nvSpPr>
        <p:spPr>
          <a:xfrm>
            <a:off x="2356834" y="3371960"/>
            <a:ext cx="7972023" cy="3343611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3029103" y="3799268"/>
            <a:ext cx="686187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لقد تم عمل أدق الحسابات و القياسات لناطحات السحاب في العالم .</a:t>
            </a:r>
            <a:endParaRPr lang="ar-SA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7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3517" y="3429000"/>
            <a:ext cx="1657350" cy="2752725"/>
          </a:xfrm>
          <a:prstGeom prst="rect">
            <a:avLst/>
          </a:prstGeom>
        </p:spPr>
      </p:pic>
      <p:sp>
        <p:nvSpPr>
          <p:cNvPr id="6" name="وسيلة شرح بيضاوية 5"/>
          <p:cNvSpPr/>
          <p:nvPr/>
        </p:nvSpPr>
        <p:spPr>
          <a:xfrm>
            <a:off x="4237149" y="719944"/>
            <a:ext cx="6413679" cy="4671475"/>
          </a:xfrm>
          <a:prstGeom prst="wedgeEllipseCallout">
            <a:avLst>
              <a:gd name="adj1" fmla="val -55773"/>
              <a:gd name="adj2" fmla="val 2969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4237149" y="2086185"/>
            <a:ext cx="633218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عمل الطالبة : رؤى أحمد العيساوي </a:t>
            </a:r>
          </a:p>
          <a:p>
            <a:pPr algn="ctr"/>
            <a:r>
              <a:rPr lang="ar-AE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الصف :10-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</a:p>
          <a:p>
            <a:pPr algn="ctr"/>
            <a:r>
              <a:rPr lang="ar-AE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بإشراف المعلمة : عزيزة .</a:t>
            </a:r>
            <a:endParaRPr lang="en-US" sz="4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5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255</Words>
  <Application>Microsoft Office PowerPoint</Application>
  <PresentationFormat>Custom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hp1</dc:creator>
  <cp:lastModifiedBy>ZICO</cp:lastModifiedBy>
  <cp:revision>23</cp:revision>
  <dcterms:created xsi:type="dcterms:W3CDTF">2015-11-04T14:02:48Z</dcterms:created>
  <dcterms:modified xsi:type="dcterms:W3CDTF">2015-11-16T15:55:24Z</dcterms:modified>
</cp:coreProperties>
</file>