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37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7C18-5EAD-402B-A595-ED1553AE64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3BFA-142E-4A6D-AF49-75B794CB5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7C18-5EAD-402B-A595-ED1553AE64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3BFA-142E-4A6D-AF49-75B794CB5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7C18-5EAD-402B-A595-ED1553AE64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3BFA-142E-4A6D-AF49-75B794CB5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7C18-5EAD-402B-A595-ED1553AE64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3BFA-142E-4A6D-AF49-75B794CB5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7C18-5EAD-402B-A595-ED1553AE64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3BFA-142E-4A6D-AF49-75B794CB5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7C18-5EAD-402B-A595-ED1553AE64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3BFA-142E-4A6D-AF49-75B794CB5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7C18-5EAD-402B-A595-ED1553AE64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3BFA-142E-4A6D-AF49-75B794CB5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7C18-5EAD-402B-A595-ED1553AE64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3BFA-142E-4A6D-AF49-75B794CB5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7C18-5EAD-402B-A595-ED1553AE64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3BFA-142E-4A6D-AF49-75B794CB5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7C18-5EAD-402B-A595-ED1553AE64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3BFA-142E-4A6D-AF49-75B794CB5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7C18-5EAD-402B-A595-ED1553AE64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3BFA-142E-4A6D-AF49-75B794CB5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7C18-5EAD-402B-A595-ED1553AE646E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93BFA-142E-4A6D-AF49-75B794CB52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4282"/>
            <a:ext cx="685800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3200" b="1" u="sng" dirty="0" smtClean="0"/>
              <a:t>سقف البيت الجميل</a:t>
            </a:r>
          </a:p>
          <a:p>
            <a:pPr algn="r" rtl="1"/>
            <a:endParaRPr lang="ar-SA" sz="2800" dirty="0"/>
          </a:p>
          <a:p>
            <a:pPr algn="r" rtl="1"/>
            <a:r>
              <a:rPr lang="ar-AE" sz="2800" dirty="0" smtClean="0"/>
              <a:t>كان يا</a:t>
            </a:r>
            <a:r>
              <a:rPr lang="ar-SA" sz="2800" dirty="0" smtClean="0"/>
              <a:t> </a:t>
            </a:r>
            <a:r>
              <a:rPr lang="ar-AE" sz="2800" dirty="0" smtClean="0"/>
              <a:t>مكان</a:t>
            </a:r>
            <a:r>
              <a:rPr lang="ar-SA" sz="2800" dirty="0" smtClean="0"/>
              <a:t> ،</a:t>
            </a:r>
            <a:r>
              <a:rPr lang="ar-AE" sz="2800" dirty="0" smtClean="0"/>
              <a:t> في قديم الزمان </a:t>
            </a:r>
            <a:r>
              <a:rPr lang="ar-SA" sz="2800" dirty="0" smtClean="0"/>
              <a:t>، </a:t>
            </a:r>
            <a:r>
              <a:rPr lang="ar-AE" sz="2800" dirty="0" smtClean="0"/>
              <a:t>حيث كان الجو جميل والشمس ساطعة قررت الأشكال الهندسية الخروج للغاب</a:t>
            </a:r>
            <a:r>
              <a:rPr lang="ar-SA" sz="2800" dirty="0" smtClean="0"/>
              <a:t>ة</a:t>
            </a:r>
            <a:r>
              <a:rPr lang="ar-AE" sz="2800" dirty="0" smtClean="0"/>
              <a:t> (المربع </a:t>
            </a:r>
            <a:r>
              <a:rPr lang="ar-SA" sz="2800" dirty="0" smtClean="0"/>
              <a:t>، </a:t>
            </a:r>
            <a:r>
              <a:rPr lang="ar-AE" sz="2800" dirty="0" smtClean="0"/>
              <a:t>المستطيل </a:t>
            </a:r>
            <a:r>
              <a:rPr lang="ar-SA" sz="2800" dirty="0" smtClean="0"/>
              <a:t>، </a:t>
            </a:r>
            <a:r>
              <a:rPr lang="ar-AE" sz="2800" dirty="0" smtClean="0"/>
              <a:t>الدائرة)</a:t>
            </a:r>
            <a:r>
              <a:rPr lang="ar-SA" sz="2800" dirty="0" smtClean="0"/>
              <a:t> ، </a:t>
            </a:r>
            <a:r>
              <a:rPr lang="ar-AE" sz="2800" dirty="0" smtClean="0"/>
              <a:t>وبد</a:t>
            </a:r>
            <a:r>
              <a:rPr lang="ar-SA" sz="2800" dirty="0" smtClean="0"/>
              <a:t>أ</a:t>
            </a:r>
            <a:r>
              <a:rPr lang="ar-AE" sz="2800" dirty="0" smtClean="0"/>
              <a:t>ت </a:t>
            </a:r>
            <a:r>
              <a:rPr lang="ar-SA" sz="2800" dirty="0" smtClean="0"/>
              <a:t>تلك الأشكال باللعب والمرح</a:t>
            </a:r>
            <a:r>
              <a:rPr lang="ar-AE" sz="2800" dirty="0" smtClean="0"/>
              <a:t> هنا وهناك </a:t>
            </a:r>
            <a:r>
              <a:rPr lang="ar-SA" sz="2800" dirty="0" smtClean="0"/>
              <a:t>، </a:t>
            </a:r>
            <a:r>
              <a:rPr lang="ar-AE" sz="2800" dirty="0" smtClean="0"/>
              <a:t>فدخل عليهم صديق جميل يريد مشاركتهم اللعب</a:t>
            </a:r>
            <a:r>
              <a:rPr lang="ar-SA" sz="2800" dirty="0" smtClean="0"/>
              <a:t> ،</a:t>
            </a:r>
            <a:r>
              <a:rPr lang="ar-AE" sz="2800" dirty="0" smtClean="0"/>
              <a:t> فرفض</a:t>
            </a:r>
            <a:r>
              <a:rPr lang="ar-SA" sz="2800" dirty="0" smtClean="0"/>
              <a:t>ت الأشكال مشاركته اللعب والمرح </a:t>
            </a:r>
            <a:r>
              <a:rPr lang="ar-AE" sz="2800" dirty="0" smtClean="0"/>
              <a:t> </a:t>
            </a:r>
            <a:r>
              <a:rPr lang="ar-SA" sz="2800" dirty="0" smtClean="0"/>
              <a:t>،</a:t>
            </a:r>
            <a:r>
              <a:rPr lang="ar-AE" sz="2800" dirty="0" smtClean="0"/>
              <a:t> انسحب </a:t>
            </a:r>
            <a:r>
              <a:rPr lang="ar-SA" sz="2800" dirty="0" smtClean="0"/>
              <a:t>ذلك الصديق وهو حزين ، </a:t>
            </a:r>
            <a:r>
              <a:rPr lang="ar-AE" sz="2800" dirty="0" smtClean="0"/>
              <a:t>وفجأة أحست الأشكال بتغير الجو فقالت الدائرة </a:t>
            </a:r>
            <a:r>
              <a:rPr lang="ar-SA" sz="2800" dirty="0" smtClean="0"/>
              <a:t>: </a:t>
            </a:r>
            <a:r>
              <a:rPr lang="ar-AE" sz="2800" dirty="0" smtClean="0"/>
              <a:t>أنظروا</a:t>
            </a:r>
            <a:r>
              <a:rPr lang="ar-SA" sz="2800" dirty="0" smtClean="0"/>
              <a:t> ،</a:t>
            </a:r>
            <a:r>
              <a:rPr lang="ar-AE" sz="2800" dirty="0" smtClean="0"/>
              <a:t> بدأ الجو يتغير</a:t>
            </a:r>
            <a:r>
              <a:rPr lang="ar-SA" sz="2800" dirty="0" smtClean="0"/>
              <a:t> ،</a:t>
            </a:r>
            <a:r>
              <a:rPr lang="ar-AE" sz="2800" dirty="0" smtClean="0"/>
              <a:t> قال المستطيل</a:t>
            </a:r>
            <a:r>
              <a:rPr lang="ar-SA" sz="2800" dirty="0" smtClean="0"/>
              <a:t> :</a:t>
            </a:r>
            <a:r>
              <a:rPr lang="ar-AE" sz="2800" dirty="0" smtClean="0"/>
              <a:t> ستهطل الأمطار </a:t>
            </a:r>
            <a:r>
              <a:rPr lang="ar-SA" sz="2800" dirty="0" smtClean="0"/>
              <a:t>، </a:t>
            </a:r>
            <a:r>
              <a:rPr lang="ar-AE" sz="2800" dirty="0" smtClean="0"/>
              <a:t>أما المربع فقال</a:t>
            </a:r>
            <a:r>
              <a:rPr lang="ar-SA" sz="2800" dirty="0" smtClean="0"/>
              <a:t> :</a:t>
            </a:r>
            <a:r>
              <a:rPr lang="ar-AE" sz="2800" dirty="0" smtClean="0"/>
              <a:t> يجب </a:t>
            </a:r>
            <a:r>
              <a:rPr lang="ar-SA" sz="2800" dirty="0" smtClean="0"/>
              <a:t>علينا بناء </a:t>
            </a:r>
            <a:r>
              <a:rPr lang="ar-AE" sz="2800" dirty="0" smtClean="0"/>
              <a:t>بيت يحمينا من المطر</a:t>
            </a:r>
            <a:r>
              <a:rPr lang="ar-SA" sz="2800" dirty="0" smtClean="0"/>
              <a:t> ،</a:t>
            </a:r>
            <a:r>
              <a:rPr lang="ar-SA" sz="2800" dirty="0"/>
              <a:t> </a:t>
            </a:r>
            <a:r>
              <a:rPr lang="ar-SA" sz="2800" dirty="0" smtClean="0"/>
              <a:t>تعاونت الأشكال الهندسية لبناء البيت ، </a:t>
            </a:r>
            <a:r>
              <a:rPr lang="ar-AE" sz="2800" dirty="0" smtClean="0"/>
              <a:t>فشكل المربع البيت والدائرة</a:t>
            </a:r>
            <a:r>
              <a:rPr lang="ar-SA" sz="2800" dirty="0" smtClean="0"/>
              <a:t> شكلت</a:t>
            </a:r>
            <a:r>
              <a:rPr lang="ar-AE" sz="2800" dirty="0" smtClean="0"/>
              <a:t> النوافذ</a:t>
            </a:r>
            <a:r>
              <a:rPr lang="ar-SA" sz="2800" dirty="0" smtClean="0"/>
              <a:t> ،</a:t>
            </a:r>
            <a:r>
              <a:rPr lang="ar-AE" sz="2800" dirty="0" smtClean="0"/>
              <a:t> أما المستطيل فكون </a:t>
            </a:r>
            <a:r>
              <a:rPr lang="ar-SA" sz="2800" dirty="0" smtClean="0"/>
              <a:t>باب المنزل ،</a:t>
            </a:r>
            <a:r>
              <a:rPr lang="ar-AE" sz="2800" dirty="0" smtClean="0"/>
              <a:t> لكن المنزل تبلل بالماء فلا بد من سقف يحمي</a:t>
            </a:r>
            <a:r>
              <a:rPr lang="ar-SA" sz="2800" dirty="0" smtClean="0"/>
              <a:t> البيت</a:t>
            </a:r>
            <a:r>
              <a:rPr lang="ar-AE" sz="2800" dirty="0" smtClean="0"/>
              <a:t> من المطر</a:t>
            </a:r>
            <a:r>
              <a:rPr lang="ar-SA" sz="2800" dirty="0" smtClean="0"/>
              <a:t> ،</a:t>
            </a:r>
            <a:r>
              <a:rPr lang="ar-AE" sz="2800" dirty="0" smtClean="0"/>
              <a:t> </a:t>
            </a:r>
            <a:r>
              <a:rPr lang="ar-SA" sz="2800" dirty="0" smtClean="0"/>
              <a:t>فهنا بدأت الأشكال الهندسية بالبحث عن الصديق الذي طلب منهم اللعب ، بعد فترة قصيرة من البحث وجدوا ذلك الصديق وطلبوا منه المساعدة ، فوافق فقاموا ببناء بيت كبير وجميل يقيهم من المطر ، فكان ذلك الصديق هو المثلث ، ياااه ما أهمية المثلث في حياتنا 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170159"/>
            <a:ext cx="2071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آية فايز بدوان</a:t>
            </a:r>
          </a:p>
          <a:p>
            <a:pPr algn="ctr" rtl="1"/>
            <a:r>
              <a:rPr lang="ar-SA" sz="2400" dirty="0" smtClean="0"/>
              <a:t>عاشر / 1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Khalil FK</dc:creator>
  <cp:lastModifiedBy>ZICO</cp:lastModifiedBy>
  <cp:revision>2</cp:revision>
  <dcterms:created xsi:type="dcterms:W3CDTF">2015-11-09T15:49:08Z</dcterms:created>
  <dcterms:modified xsi:type="dcterms:W3CDTF">2015-11-15T17:55:40Z</dcterms:modified>
</cp:coreProperties>
</file>