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2328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3FD4-A9D6-4C26-82E4-04D29823D1F2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CDAD-DE5A-47E5-8897-34C1802CD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3FD4-A9D6-4C26-82E4-04D29823D1F2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CDAD-DE5A-47E5-8897-34C1802CD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3FD4-A9D6-4C26-82E4-04D29823D1F2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CDAD-DE5A-47E5-8897-34C1802CD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3FD4-A9D6-4C26-82E4-04D29823D1F2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CDAD-DE5A-47E5-8897-34C1802CD0A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http://eduwave.elearning.jo/Datapool/books/1001221/lsnimages/T336-0501-EXP-1.gif"/>
          <p:cNvPicPr>
            <a:picLocks noChangeAspect="1" noChangeArrowheads="1"/>
          </p:cNvPicPr>
          <p:nvPr userDrawn="1"/>
        </p:nvPicPr>
        <p:blipFill>
          <a:blip r:embed="rId2" cstate="print"/>
          <a:srcRect t="4954" r="10824" b="10836"/>
          <a:stretch>
            <a:fillRect/>
          </a:stretch>
        </p:blipFill>
        <p:spPr bwMode="auto">
          <a:xfrm>
            <a:off x="304800" y="6096000"/>
            <a:ext cx="4020670" cy="2743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3FD4-A9D6-4C26-82E4-04D29823D1F2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CDAD-DE5A-47E5-8897-34C1802CD0A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http://eduwave.elearning.jo/Datapool/books/1001221/lsnimages/T336-0501-EXP-1.gif"/>
          <p:cNvPicPr>
            <a:picLocks noChangeAspect="1" noChangeArrowheads="1"/>
          </p:cNvPicPr>
          <p:nvPr userDrawn="1"/>
        </p:nvPicPr>
        <p:blipFill>
          <a:blip r:embed="rId2" cstate="print"/>
          <a:srcRect t="4954" r="10824" b="10836"/>
          <a:stretch>
            <a:fillRect/>
          </a:stretch>
        </p:blipFill>
        <p:spPr bwMode="auto">
          <a:xfrm>
            <a:off x="304800" y="6096000"/>
            <a:ext cx="4020670" cy="2743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3FD4-A9D6-4C26-82E4-04D29823D1F2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CDAD-DE5A-47E5-8897-34C1802CD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3FD4-A9D6-4C26-82E4-04D29823D1F2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CDAD-DE5A-47E5-8897-34C1802CD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3FD4-A9D6-4C26-82E4-04D29823D1F2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CDAD-DE5A-47E5-8897-34C1802CD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3FD4-A9D6-4C26-82E4-04D29823D1F2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CDAD-DE5A-47E5-8897-34C1802CD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3FD4-A9D6-4C26-82E4-04D29823D1F2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CDAD-DE5A-47E5-8897-34C1802CD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3FD4-A9D6-4C26-82E4-04D29823D1F2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CDAD-DE5A-47E5-8897-34C1802CD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C3FD4-A9D6-4C26-82E4-04D29823D1F2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4CDAD-DE5A-47E5-8897-34C1802CD0A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http://www2.psd100.com/wp-content/uploads/2013/08/Light-green-floral-background20130812.jpg"/>
          <p:cNvPicPr>
            <a:picLocks noChangeAspect="1" noChangeArrowheads="1"/>
          </p:cNvPicPr>
          <p:nvPr userDrawn="1"/>
        </p:nvPicPr>
        <p:blipFill>
          <a:blip r:embed="rId13" cstate="print"/>
          <a:srcRect t="2979" r="1440"/>
          <a:stretch>
            <a:fillRect/>
          </a:stretch>
        </p:blipFill>
        <p:spPr bwMode="auto">
          <a:xfrm>
            <a:off x="0" y="0"/>
            <a:ext cx="6858000" cy="914619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www2.psd100.com/wp-content/uploads/2013/08/Light-green-floral-background20130812.jpg"/>
          <p:cNvPicPr>
            <a:picLocks noChangeAspect="1" noChangeArrowheads="1"/>
          </p:cNvPicPr>
          <p:nvPr/>
        </p:nvPicPr>
        <p:blipFill>
          <a:blip r:embed="rId2" cstate="print"/>
          <a:srcRect t="2979" r="1440"/>
          <a:stretch>
            <a:fillRect/>
          </a:stretch>
        </p:blipFill>
        <p:spPr bwMode="auto">
          <a:xfrm>
            <a:off x="0" y="0"/>
            <a:ext cx="6858000" cy="914619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981200"/>
            <a:ext cx="5829300" cy="1960033"/>
          </a:xfrm>
        </p:spPr>
        <p:txBody>
          <a:bodyPr>
            <a:normAutofit/>
          </a:bodyPr>
          <a:lstStyle/>
          <a:p>
            <a:r>
              <a:rPr lang="ar-AE" sz="5400" dirty="0" smtClean="0"/>
              <a:t>منى والنسب المثلثية وقاعدة الفيثاغورث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495800"/>
            <a:ext cx="4800600" cy="2336800"/>
          </a:xfrm>
        </p:spPr>
        <p:txBody>
          <a:bodyPr>
            <a:normAutofit/>
          </a:bodyPr>
          <a:lstStyle/>
          <a:p>
            <a:r>
              <a:rPr lang="ar-AE" sz="3600" dirty="0" smtClean="0"/>
              <a:t>عمل الطالبة : مريم عبدالمجيد</a:t>
            </a:r>
          </a:p>
          <a:p>
            <a:r>
              <a:rPr lang="ar-AE" sz="3600" dirty="0" smtClean="0"/>
              <a:t>الصف : 10-1</a:t>
            </a:r>
            <a:endParaRPr lang="en-US" sz="3600" dirty="0"/>
          </a:p>
        </p:txBody>
      </p:sp>
      <p:pic>
        <p:nvPicPr>
          <p:cNvPr id="13314" name="Picture 2" descr="http://www.uaemath.com/uploaded/105727/128862111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6182800"/>
            <a:ext cx="3505200" cy="2629307"/>
          </a:xfrm>
          <a:prstGeom prst="rect">
            <a:avLst/>
          </a:prstGeom>
          <a:noFill/>
        </p:spPr>
      </p:pic>
      <p:pic>
        <p:nvPicPr>
          <p:cNvPr id="13316" name="Picture 4" descr="http://web.macam.ac.il/~amtiaz/pythagoras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6400800"/>
            <a:ext cx="1709738" cy="229870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بداية القصة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6172200" cy="2895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 rtl="1"/>
            <a:r>
              <a:rPr lang="ar-AE" sz="4800" dirty="0" smtClean="0">
                <a:latin typeface="Arabic Typesetting" pitchFamily="66" charset="-78"/>
                <a:cs typeface="Arabic Typesetting" pitchFamily="66" charset="-78"/>
              </a:rPr>
              <a:t>منى طالبة في الصف العاشر ، طلبت معلمتها من الصف إختيار أمثلة من الحياة تمثل المثلث القائم الزاوية ، وبينما مها تسير في ساحة المدرسة .....</a:t>
            </a:r>
            <a:endParaRPr lang="en-US" sz="48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/>
              <a:t>قررت مها إتخاذ المزلقة وهو الشكل المناسب لتطبيق القواعد الأربعة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2133601"/>
            <a:ext cx="4229100" cy="6034617"/>
          </a:xfrm>
        </p:spPr>
        <p:txBody>
          <a:bodyPr/>
          <a:lstStyle/>
          <a:p>
            <a:pPr algn="r" rtl="1"/>
            <a:r>
              <a:rPr lang="ar-AE" dirty="0" smtClean="0"/>
              <a:t>كانت مقاسات عناصر المثلث الستة للمثلث هي</a:t>
            </a:r>
            <a:endParaRPr lang="en-US" dirty="0" smtClean="0"/>
          </a:p>
          <a:p>
            <a:pPr algn="r" rtl="1"/>
            <a:r>
              <a:rPr lang="ar-AE" dirty="0" smtClean="0"/>
              <a:t>الطول للضلع 1:   8</a:t>
            </a:r>
          </a:p>
          <a:p>
            <a:pPr algn="r" rtl="1"/>
            <a:r>
              <a:rPr lang="ar-AE" dirty="0" smtClean="0"/>
              <a:t>الطول للضلع 2 : 7</a:t>
            </a:r>
          </a:p>
          <a:p>
            <a:pPr algn="r" rtl="1"/>
            <a:r>
              <a:rPr lang="ar-AE" dirty="0" smtClean="0"/>
              <a:t>الوتر : 10</a:t>
            </a:r>
          </a:p>
          <a:p>
            <a:pPr algn="r" rtl="1">
              <a:buFont typeface="Wingdings" pitchFamily="2" charset="2"/>
              <a:buChar char="v"/>
            </a:pPr>
            <a:r>
              <a:rPr lang="ar-AE" dirty="0" smtClean="0"/>
              <a:t>الزاوية1 : 43</a:t>
            </a:r>
          </a:p>
          <a:p>
            <a:pPr algn="r" rtl="1">
              <a:buFont typeface="Wingdings" pitchFamily="2" charset="2"/>
              <a:buChar char="v"/>
            </a:pPr>
            <a:r>
              <a:rPr lang="ar-AE" dirty="0" smtClean="0"/>
              <a:t>الزاوية 2: 47</a:t>
            </a:r>
            <a:endParaRPr lang="en-US" dirty="0"/>
          </a:p>
        </p:txBody>
      </p:sp>
      <p:pic>
        <p:nvPicPr>
          <p:cNvPr id="1026" name="Picture 2" descr="http://eduwave.elearning.jo/Datapool/books/1001221/lsnimages/T336-0501-EXP-1.gif"/>
          <p:cNvPicPr>
            <a:picLocks noChangeAspect="1" noChangeArrowheads="1"/>
          </p:cNvPicPr>
          <p:nvPr/>
        </p:nvPicPr>
        <p:blipFill>
          <a:blip r:embed="rId2" cstate="print"/>
          <a:srcRect t="4954" r="10824" b="10836"/>
          <a:stretch>
            <a:fillRect/>
          </a:stretch>
        </p:blipFill>
        <p:spPr bwMode="auto">
          <a:xfrm>
            <a:off x="304800" y="6096000"/>
            <a:ext cx="4020670" cy="2743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2438400" y="8382000"/>
            <a:ext cx="609600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7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86200" y="7239000"/>
            <a:ext cx="381000" cy="609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8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828800" y="7162800"/>
            <a:ext cx="838200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10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85800" y="8305800"/>
            <a:ext cx="685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47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657600" y="6324600"/>
            <a:ext cx="685800" cy="4572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43</a:t>
            </a:r>
            <a:endParaRPr lang="en-US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AE" dirty="0" smtClean="0"/>
              <a:t>في البداية قامت بحساب0 </a:t>
            </a:r>
            <a:r>
              <a:rPr lang="en-US" dirty="0" err="1" smtClean="0"/>
              <a:t>cos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Cos=a   = 7   </a:t>
            </a:r>
          </a:p>
          <a:p>
            <a:pPr>
              <a:buNone/>
            </a:pPr>
            <a:r>
              <a:rPr lang="en-US" dirty="0" smtClean="0"/>
              <a:t>             h     10</a:t>
            </a:r>
          </a:p>
          <a:p>
            <a:pPr>
              <a:buNone/>
            </a:pPr>
            <a:r>
              <a:rPr lang="en-US" sz="4400" dirty="0" smtClean="0"/>
              <a:t>0=cos-1 </a:t>
            </a:r>
            <a:r>
              <a:rPr lang="en-US" sz="4000" dirty="0" smtClean="0"/>
              <a:t>  </a:t>
            </a:r>
            <a:r>
              <a:rPr lang="en-US" sz="4400" dirty="0" smtClean="0"/>
              <a:t>7</a:t>
            </a:r>
          </a:p>
          <a:p>
            <a:pPr>
              <a:buNone/>
            </a:pPr>
            <a:r>
              <a:rPr lang="en-US" sz="4400" dirty="0"/>
              <a:t> </a:t>
            </a:r>
            <a:r>
              <a:rPr lang="en-US" sz="4400" dirty="0" smtClean="0"/>
              <a:t>               10</a:t>
            </a:r>
            <a:endParaRPr lang="en-US" sz="4400" dirty="0"/>
          </a:p>
          <a:p>
            <a:pPr>
              <a:buNone/>
            </a:pPr>
            <a:r>
              <a:rPr lang="en-US" sz="4400" dirty="0" smtClean="0"/>
              <a:t>0=45.57</a:t>
            </a:r>
            <a:r>
              <a:rPr lang="ar-AE" sz="4400" dirty="0"/>
              <a:t>’</a:t>
            </a:r>
            <a:endParaRPr lang="en-US" sz="4400" dirty="0"/>
          </a:p>
        </p:txBody>
      </p:sp>
      <p:sp>
        <p:nvSpPr>
          <p:cNvPr id="6" name="Rectangle 5"/>
          <p:cNvSpPr/>
          <p:nvPr/>
        </p:nvSpPr>
        <p:spPr>
          <a:xfrm>
            <a:off x="1600200" y="7239000"/>
            <a:ext cx="838200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10</a:t>
            </a:r>
            <a:r>
              <a:rPr lang="en-US" dirty="0" smtClean="0"/>
              <a:t>m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524000" y="2667000"/>
            <a:ext cx="30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286000" y="8382000"/>
            <a:ext cx="609600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7</a:t>
            </a:r>
            <a:r>
              <a:rPr lang="en-US" dirty="0" smtClean="0"/>
              <a:t>m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0" y="2667000"/>
            <a:ext cx="30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33400" y="3733800"/>
            <a:ext cx="152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133600" y="3962400"/>
            <a:ext cx="4572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800" dirty="0" smtClean="0"/>
              <a:t>(  </a:t>
            </a:r>
            <a:endParaRPr lang="en-US" sz="88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514600" y="4038600"/>
            <a:ext cx="30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819400" y="3886200"/>
            <a:ext cx="4572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800" dirty="0"/>
              <a:t>)</a:t>
            </a:r>
            <a:r>
              <a:rPr lang="en-US" sz="8800" dirty="0" smtClean="0"/>
              <a:t>  </a:t>
            </a:r>
            <a:endParaRPr lang="en-US" sz="88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533400" y="5334000"/>
            <a:ext cx="152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752600" y="1143000"/>
            <a:ext cx="152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6172200" cy="1524000"/>
          </a:xfrm>
        </p:spPr>
        <p:txBody>
          <a:bodyPr/>
          <a:lstStyle/>
          <a:p>
            <a:pPr marL="742950" indent="-742950" algn="r" rtl="1"/>
            <a:r>
              <a:rPr lang="en-US" dirty="0" smtClean="0"/>
              <a:t>(2.</a:t>
            </a:r>
            <a:r>
              <a:rPr lang="ar-AE" dirty="0" smtClean="0"/>
              <a:t>قامت بحساب0  </a:t>
            </a:r>
            <a:r>
              <a:rPr lang="en-US" dirty="0" smtClean="0"/>
              <a:t>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Tan0 =o   = o   </a:t>
            </a:r>
          </a:p>
          <a:p>
            <a:pPr>
              <a:buNone/>
            </a:pPr>
            <a:r>
              <a:rPr lang="en-US" dirty="0" smtClean="0"/>
              <a:t>               a     8</a:t>
            </a:r>
          </a:p>
          <a:p>
            <a:pPr>
              <a:buNone/>
            </a:pPr>
            <a:r>
              <a:rPr lang="en-US" dirty="0" smtClean="0"/>
              <a:t>Cos43=o</a:t>
            </a:r>
          </a:p>
          <a:p>
            <a:pPr>
              <a:buNone/>
            </a:pPr>
            <a:r>
              <a:rPr lang="en-US" dirty="0" smtClean="0"/>
              <a:t>             8</a:t>
            </a:r>
          </a:p>
          <a:p>
            <a:pPr>
              <a:buNone/>
            </a:pPr>
            <a:r>
              <a:rPr lang="en-US" dirty="0" smtClean="0"/>
              <a:t>O=cos43*8</a:t>
            </a:r>
          </a:p>
          <a:p>
            <a:pPr>
              <a:buNone/>
            </a:pPr>
            <a:r>
              <a:rPr lang="en-US" dirty="0" smtClean="0"/>
              <a:t>O= 5.85m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657600" y="6324600"/>
            <a:ext cx="685800" cy="4572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43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86200" y="7239000"/>
            <a:ext cx="381000" cy="609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8</a:t>
            </a:r>
            <a:r>
              <a:rPr lang="en-US" dirty="0" smtClean="0"/>
              <a:t>m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752600" y="2667000"/>
            <a:ext cx="30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514600" y="2590800"/>
            <a:ext cx="30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00200" y="3886200"/>
            <a:ext cx="152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371600" y="2438400"/>
            <a:ext cx="152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971800" y="1143000"/>
            <a:ext cx="152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AE" dirty="0" smtClean="0"/>
              <a:t>3) قامت بحساب0 </a:t>
            </a:r>
            <a:r>
              <a:rPr lang="en-US" dirty="0" smtClean="0"/>
              <a:t>sin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Tan0=o   =o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a     8</a:t>
            </a:r>
          </a:p>
          <a:p>
            <a:pPr>
              <a:buNone/>
            </a:pPr>
            <a:r>
              <a:rPr lang="en-US" dirty="0" smtClean="0"/>
              <a:t>=tan47=o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8</a:t>
            </a:r>
          </a:p>
          <a:p>
            <a:pPr>
              <a:buNone/>
            </a:pPr>
            <a:r>
              <a:rPr lang="en-US" dirty="0" smtClean="0"/>
              <a:t>=tan47* 8</a:t>
            </a:r>
          </a:p>
          <a:p>
            <a:pPr>
              <a:buNone/>
            </a:pPr>
            <a:r>
              <a:rPr lang="en-US" dirty="0" smtClean="0"/>
              <a:t>O=8.57m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85800" y="8305800"/>
            <a:ext cx="685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47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86200" y="7239000"/>
            <a:ext cx="381000" cy="609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8</a:t>
            </a:r>
            <a:r>
              <a:rPr lang="en-US" dirty="0" smtClean="0"/>
              <a:t>m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752600" y="2667000"/>
            <a:ext cx="30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371600" y="2438400"/>
            <a:ext cx="152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362200" y="2667000"/>
            <a:ext cx="30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752600" y="3886200"/>
            <a:ext cx="30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352800" y="1143000"/>
            <a:ext cx="152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AE" dirty="0" smtClean="0"/>
              <a:t>4) قامت بحساب الضلع المفقود بإستخدام نظرية فيثافورث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4000" dirty="0" smtClean="0"/>
              <a:t>X =(10*10)+(7*7</a:t>
            </a:r>
            <a:r>
              <a:rPr lang="en-US" dirty="0" smtClean="0"/>
              <a:t>)</a:t>
            </a:r>
          </a:p>
          <a:p>
            <a:pPr algn="l"/>
            <a:r>
              <a:rPr lang="en-US" sz="4000" dirty="0" smtClean="0"/>
              <a:t>X =       100+49</a:t>
            </a:r>
          </a:p>
          <a:p>
            <a:pPr algn="l"/>
            <a:r>
              <a:rPr lang="en-US" sz="4000" dirty="0" smtClean="0"/>
              <a:t>X=      149=</a:t>
            </a:r>
          </a:p>
          <a:p>
            <a:pPr algn="l"/>
            <a:r>
              <a:rPr lang="en-US" sz="4000" dirty="0" smtClean="0"/>
              <a:t>X= 12.2m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28800" y="7162800"/>
            <a:ext cx="838200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10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38400" y="8382000"/>
            <a:ext cx="609600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7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86200" y="7239000"/>
            <a:ext cx="381000" cy="609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0600" y="20574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16386" name="Picture 2" descr="https://upload.wikimedia.org/wikipedia/commons/thumb/a/ab/Root_symbol.svg/2000px-Root_symbol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743200"/>
            <a:ext cx="1066800" cy="897392"/>
          </a:xfrm>
          <a:prstGeom prst="rect">
            <a:avLst/>
          </a:prstGeom>
          <a:noFill/>
        </p:spPr>
      </p:pic>
      <p:pic>
        <p:nvPicPr>
          <p:cNvPr id="9" name="Picture 2" descr="https://upload.wikimedia.org/wikipedia/commons/thumb/a/ab/Root_symbol.svg/2000px-Root_symbol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733800"/>
            <a:ext cx="1066800" cy="66879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186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منى والنسب المثلثية وقاعدة الفيثاغورث</vt:lpstr>
      <vt:lpstr>بداية القصة </vt:lpstr>
      <vt:lpstr>قررت مها إتخاذ المزلقة وهو الشكل المناسب لتطبيق القواعد الأربعة </vt:lpstr>
      <vt:lpstr>في البداية قامت بحساب0 cos</vt:lpstr>
      <vt:lpstr>(2.قامت بحساب0  tan</vt:lpstr>
      <vt:lpstr>3) قامت بحساب0 sin</vt:lpstr>
      <vt:lpstr>4) قامت بحساب الضلع المفقود بإستخدام نظرية فيثافورث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منى والنسب المثلثية وقاعدة الفيثاغورث</dc:title>
  <dc:creator>hp</dc:creator>
  <cp:lastModifiedBy>ZICO</cp:lastModifiedBy>
  <cp:revision>8</cp:revision>
  <dcterms:created xsi:type="dcterms:W3CDTF">2015-11-02T18:37:16Z</dcterms:created>
  <dcterms:modified xsi:type="dcterms:W3CDTF">2015-11-15T17:54:03Z</dcterms:modified>
</cp:coreProperties>
</file>